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sldIdLst>
    <p:sldId id="279" r:id="rId2"/>
    <p:sldId id="368" r:id="rId3"/>
    <p:sldId id="369" r:id="rId4"/>
    <p:sldId id="370" r:id="rId5"/>
    <p:sldId id="373" r:id="rId6"/>
    <p:sldId id="372" r:id="rId7"/>
    <p:sldId id="371" r:id="rId8"/>
    <p:sldId id="349" r:id="rId9"/>
    <p:sldId id="365" r:id="rId10"/>
    <p:sldId id="361" r:id="rId11"/>
    <p:sldId id="362" r:id="rId12"/>
    <p:sldId id="363" r:id="rId13"/>
    <p:sldId id="367" r:id="rId14"/>
    <p:sldId id="358" r:id="rId15"/>
    <p:sldId id="366" r:id="rId16"/>
    <p:sldId id="359" r:id="rId17"/>
    <p:sldId id="360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64" r:id="rId27"/>
    <p:sldId id="347" r:id="rId28"/>
    <p:sldId id="348" r:id="rId29"/>
    <p:sldId id="344" r:id="rId30"/>
    <p:sldId id="345" r:id="rId31"/>
    <p:sldId id="346" r:id="rId32"/>
    <p:sldId id="316" r:id="rId33"/>
    <p:sldId id="334" r:id="rId34"/>
    <p:sldId id="335" r:id="rId35"/>
    <p:sldId id="337" r:id="rId36"/>
    <p:sldId id="338" r:id="rId37"/>
    <p:sldId id="339" r:id="rId38"/>
    <p:sldId id="340" r:id="rId39"/>
    <p:sldId id="341" r:id="rId40"/>
    <p:sldId id="257" r:id="rId41"/>
    <p:sldId id="331" r:id="rId42"/>
    <p:sldId id="328" r:id="rId43"/>
    <p:sldId id="329" r:id="rId44"/>
    <p:sldId id="333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5" r:id="rId53"/>
    <p:sldId id="326" r:id="rId54"/>
    <p:sldId id="327" r:id="rId55"/>
    <p:sldId id="304" r:id="rId56"/>
    <p:sldId id="305" r:id="rId57"/>
    <p:sldId id="315" r:id="rId58"/>
    <p:sldId id="301" r:id="rId59"/>
    <p:sldId id="302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00" r:id="rId69"/>
    <p:sldId id="296" r:id="rId70"/>
    <p:sldId id="297" r:id="rId71"/>
    <p:sldId id="299" r:id="rId72"/>
    <p:sldId id="295" r:id="rId73"/>
    <p:sldId id="298" r:id="rId74"/>
    <p:sldId id="290" r:id="rId75"/>
    <p:sldId id="292" r:id="rId76"/>
    <p:sldId id="293" r:id="rId77"/>
    <p:sldId id="294" r:id="rId78"/>
    <p:sldId id="291" r:id="rId79"/>
    <p:sldId id="283" r:id="rId80"/>
    <p:sldId id="284" r:id="rId81"/>
    <p:sldId id="289" r:id="rId82"/>
    <p:sldId id="288" r:id="rId83"/>
    <p:sldId id="269" r:id="rId84"/>
    <p:sldId id="280" r:id="rId85"/>
    <p:sldId id="270" r:id="rId86"/>
    <p:sldId id="281" r:id="rId87"/>
    <p:sldId id="282" r:id="rId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1D71C8B-BC04-4C63-9F62-215D12E74CAB}">
          <p14:sldIdLst>
            <p14:sldId id="279"/>
            <p14:sldId id="368"/>
            <p14:sldId id="369"/>
            <p14:sldId id="370"/>
            <p14:sldId id="373"/>
            <p14:sldId id="372"/>
            <p14:sldId id="371"/>
            <p14:sldId id="349"/>
            <p14:sldId id="365"/>
            <p14:sldId id="361"/>
            <p14:sldId id="362"/>
            <p14:sldId id="363"/>
            <p14:sldId id="367"/>
            <p14:sldId id="358"/>
            <p14:sldId id="366"/>
            <p14:sldId id="359"/>
            <p14:sldId id="360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64"/>
            <p14:sldId id="347"/>
            <p14:sldId id="348"/>
            <p14:sldId id="344"/>
            <p14:sldId id="345"/>
            <p14:sldId id="346"/>
            <p14:sldId id="316"/>
            <p14:sldId id="334"/>
            <p14:sldId id="335"/>
            <p14:sldId id="337"/>
            <p14:sldId id="338"/>
            <p14:sldId id="339"/>
            <p14:sldId id="340"/>
            <p14:sldId id="341"/>
            <p14:sldId id="257"/>
            <p14:sldId id="331"/>
            <p14:sldId id="328"/>
            <p14:sldId id="329"/>
            <p14:sldId id="333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04"/>
            <p14:sldId id="305"/>
            <p14:sldId id="315"/>
            <p14:sldId id="301"/>
            <p14:sldId id="302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00"/>
            <p14:sldId id="296"/>
            <p14:sldId id="297"/>
            <p14:sldId id="299"/>
            <p14:sldId id="295"/>
            <p14:sldId id="298"/>
            <p14:sldId id="290"/>
            <p14:sldId id="292"/>
            <p14:sldId id="293"/>
            <p14:sldId id="294"/>
            <p14:sldId id="291"/>
            <p14:sldId id="283"/>
            <p14:sldId id="284"/>
            <p14:sldId id="289"/>
            <p14:sldId id="288"/>
            <p14:sldId id="269"/>
            <p14:sldId id="280"/>
            <p14:sldId id="27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&#34253;&#20809;&#21322;&#39640;&#22266;&#23450;15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comparis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comparis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comparis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comparis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comparis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comparis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comparis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comparis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comparis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220507_130K&#20195;GA_data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&#34253;&#20809;&#21322;&#39640;&#22266;&#23450;15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220507_130K&#20195;GA_data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220507_130K&#20195;GA_data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220507_130K&#20195;GA_data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220507_130K&#20195;GA_data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220507_130K&#20195;GA_data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220507_130K&#20195;GA_data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220507_130K&#20195;GA_data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220507_130K&#20195;GA_data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tristimulus_value_calculate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tristimulus_value_calculate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&#34253;&#20809;&#21322;&#39640;&#22266;&#23450;15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tristimulus_value_calculate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&#34253;&#20809;&#21322;&#39640;&#22266;&#23450;15K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&#34253;&#20809;&#21322;&#39640;&#22266;&#23450;15K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&#34253;&#20809;&#21322;&#39640;&#22266;&#23450;15K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&#34253;&#20809;&#21322;&#39640;&#22266;&#23450;15K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&#34253;&#20809;&#21322;&#39640;&#22266;&#23450;15K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&#34253;&#20809;&#21322;&#39640;&#22266;&#23450;15K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工作表1!$J$1</c:f>
              <c:strCache>
                <c:ptCount val="1"/>
                <c:pt idx="0">
                  <c:v>CRI_GA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工作表1!$J$2:$J$47</c:f>
              <c:numCache>
                <c:formatCode>General</c:formatCode>
                <c:ptCount val="46"/>
                <c:pt idx="0">
                  <c:v>87.687790404750999</c:v>
                </c:pt>
                <c:pt idx="1">
                  <c:v>91.146194203302997</c:v>
                </c:pt>
                <c:pt idx="2">
                  <c:v>92.582203920837003</c:v>
                </c:pt>
                <c:pt idx="3">
                  <c:v>93.405796810926006</c:v>
                </c:pt>
                <c:pt idx="4">
                  <c:v>93.745347330314999</c:v>
                </c:pt>
                <c:pt idx="5">
                  <c:v>93.330399754707003</c:v>
                </c:pt>
                <c:pt idx="6">
                  <c:v>92.911855229794995</c:v>
                </c:pt>
                <c:pt idx="7">
                  <c:v>93.423536029071997</c:v>
                </c:pt>
                <c:pt idx="8">
                  <c:v>93.702799159899996</c:v>
                </c:pt>
                <c:pt idx="9">
                  <c:v>93.694545593746994</c:v>
                </c:pt>
                <c:pt idx="10">
                  <c:v>93.651409946810006</c:v>
                </c:pt>
                <c:pt idx="11">
                  <c:v>93.290956529517999</c:v>
                </c:pt>
                <c:pt idx="12">
                  <c:v>93.563754571198004</c:v>
                </c:pt>
                <c:pt idx="13">
                  <c:v>93.439386358636</c:v>
                </c:pt>
                <c:pt idx="14">
                  <c:v>93.426006711924003</c:v>
                </c:pt>
                <c:pt idx="15">
                  <c:v>93.393881281359</c:v>
                </c:pt>
                <c:pt idx="16">
                  <c:v>93.152911804593998</c:v>
                </c:pt>
                <c:pt idx="17">
                  <c:v>93.264188129890002</c:v>
                </c:pt>
                <c:pt idx="18">
                  <c:v>93.194544860836004</c:v>
                </c:pt>
                <c:pt idx="19">
                  <c:v>93.145956679695999</c:v>
                </c:pt>
                <c:pt idx="20">
                  <c:v>93.079935231568001</c:v>
                </c:pt>
                <c:pt idx="21">
                  <c:v>92.966510167180999</c:v>
                </c:pt>
                <c:pt idx="22">
                  <c:v>92.967134303481998</c:v>
                </c:pt>
                <c:pt idx="23">
                  <c:v>92.843232673561999</c:v>
                </c:pt>
                <c:pt idx="24">
                  <c:v>92.811285484549998</c:v>
                </c:pt>
                <c:pt idx="25">
                  <c:v>92.825221599664999</c:v>
                </c:pt>
                <c:pt idx="26">
                  <c:v>92.774288862022999</c:v>
                </c:pt>
                <c:pt idx="27">
                  <c:v>92.738823178423004</c:v>
                </c:pt>
                <c:pt idx="28">
                  <c:v>92.708320999674996</c:v>
                </c:pt>
                <c:pt idx="29">
                  <c:v>92.678661027803003</c:v>
                </c:pt>
                <c:pt idx="30">
                  <c:v>92.615833942924993</c:v>
                </c:pt>
                <c:pt idx="31">
                  <c:v>92.616118834166997</c:v>
                </c:pt>
                <c:pt idx="32">
                  <c:v>92.593522070036997</c:v>
                </c:pt>
                <c:pt idx="33">
                  <c:v>92.567888177203997</c:v>
                </c:pt>
                <c:pt idx="34">
                  <c:v>92.547124329314997</c:v>
                </c:pt>
                <c:pt idx="35">
                  <c:v>92.499939990919003</c:v>
                </c:pt>
                <c:pt idx="36">
                  <c:v>92.479058172715995</c:v>
                </c:pt>
                <c:pt idx="37">
                  <c:v>92.481044999264</c:v>
                </c:pt>
                <c:pt idx="38">
                  <c:v>92.451273809320995</c:v>
                </c:pt>
                <c:pt idx="39">
                  <c:v>92.426343184393005</c:v>
                </c:pt>
                <c:pt idx="40">
                  <c:v>92.433285786490003</c:v>
                </c:pt>
                <c:pt idx="41">
                  <c:v>92.420548882345003</c:v>
                </c:pt>
                <c:pt idx="42">
                  <c:v>92.408163274003002</c:v>
                </c:pt>
                <c:pt idx="43">
                  <c:v>92.391104269387</c:v>
                </c:pt>
                <c:pt idx="44">
                  <c:v>92.388871202963998</c:v>
                </c:pt>
                <c:pt idx="45">
                  <c:v>92.315632340861995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DAC-465A-9E98-A7A1D0C10A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4536288"/>
        <c:axId val="324539200"/>
      </c:scatterChart>
      <c:valAx>
        <c:axId val="324536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4539200"/>
        <c:crosses val="autoZero"/>
        <c:crossBetween val="midCat"/>
      </c:valAx>
      <c:valAx>
        <c:axId val="324539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24536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CRI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工作表1!$J$1</c:f>
              <c:strCache>
                <c:ptCount val="1"/>
                <c:pt idx="0">
                  <c:v>CRI_GA_15K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工作表1!$J$2:$J$47</c:f>
              <c:numCache>
                <c:formatCode>General</c:formatCode>
                <c:ptCount val="46"/>
                <c:pt idx="0">
                  <c:v>87.633442500498006</c:v>
                </c:pt>
                <c:pt idx="1">
                  <c:v>90.363652896168006</c:v>
                </c:pt>
                <c:pt idx="2">
                  <c:v>93.146393901674003</c:v>
                </c:pt>
                <c:pt idx="3">
                  <c:v>92.937689059001997</c:v>
                </c:pt>
                <c:pt idx="4">
                  <c:v>93.633562127442005</c:v>
                </c:pt>
                <c:pt idx="5">
                  <c:v>93.684013172933007</c:v>
                </c:pt>
                <c:pt idx="6">
                  <c:v>92.641586047312003</c:v>
                </c:pt>
                <c:pt idx="7">
                  <c:v>92.706596491254004</c:v>
                </c:pt>
                <c:pt idx="8">
                  <c:v>92.856477617622005</c:v>
                </c:pt>
                <c:pt idx="9">
                  <c:v>92.835125054017993</c:v>
                </c:pt>
                <c:pt idx="10">
                  <c:v>92.633812929857001</c:v>
                </c:pt>
                <c:pt idx="11">
                  <c:v>92.865488601614999</c:v>
                </c:pt>
                <c:pt idx="12">
                  <c:v>92.768910191681996</c:v>
                </c:pt>
                <c:pt idx="13">
                  <c:v>91.853059063882995</c:v>
                </c:pt>
                <c:pt idx="14">
                  <c:v>91.977327201606002</c:v>
                </c:pt>
                <c:pt idx="15">
                  <c:v>92.059140540065997</c:v>
                </c:pt>
                <c:pt idx="16">
                  <c:v>92.438660528596998</c:v>
                </c:pt>
                <c:pt idx="17">
                  <c:v>92.416025280567993</c:v>
                </c:pt>
                <c:pt idx="18">
                  <c:v>92.225248852956</c:v>
                </c:pt>
                <c:pt idx="19">
                  <c:v>91.214589193926003</c:v>
                </c:pt>
                <c:pt idx="20">
                  <c:v>92.192447729966005</c:v>
                </c:pt>
                <c:pt idx="21">
                  <c:v>92.004159942222003</c:v>
                </c:pt>
                <c:pt idx="22">
                  <c:v>91.878957774702002</c:v>
                </c:pt>
                <c:pt idx="23">
                  <c:v>91.474898721258995</c:v>
                </c:pt>
                <c:pt idx="24">
                  <c:v>91.662530675987995</c:v>
                </c:pt>
                <c:pt idx="25">
                  <c:v>91.594237313061001</c:v>
                </c:pt>
                <c:pt idx="26">
                  <c:v>91.228432388328997</c:v>
                </c:pt>
                <c:pt idx="27">
                  <c:v>91.154334349728998</c:v>
                </c:pt>
                <c:pt idx="28">
                  <c:v>91.547779861763999</c:v>
                </c:pt>
                <c:pt idx="29">
                  <c:v>91.603197044777005</c:v>
                </c:pt>
                <c:pt idx="30">
                  <c:v>91.342066302676002</c:v>
                </c:pt>
                <c:pt idx="31">
                  <c:v>91.576271399822005</c:v>
                </c:pt>
                <c:pt idx="32">
                  <c:v>91.015501221923003</c:v>
                </c:pt>
                <c:pt idx="33">
                  <c:v>91.518005532778005</c:v>
                </c:pt>
                <c:pt idx="34">
                  <c:v>90.507917120252003</c:v>
                </c:pt>
                <c:pt idx="35">
                  <c:v>91.393700521634997</c:v>
                </c:pt>
                <c:pt idx="36">
                  <c:v>91.284421651675999</c:v>
                </c:pt>
                <c:pt idx="37">
                  <c:v>91.038687606278998</c:v>
                </c:pt>
                <c:pt idx="38">
                  <c:v>91.012980660750003</c:v>
                </c:pt>
                <c:pt idx="39">
                  <c:v>90.620226939353003</c:v>
                </c:pt>
                <c:pt idx="40">
                  <c:v>91.281283841832007</c:v>
                </c:pt>
                <c:pt idx="41">
                  <c:v>90.638118382117995</c:v>
                </c:pt>
                <c:pt idx="42">
                  <c:v>90.965421661123003</c:v>
                </c:pt>
                <c:pt idx="43">
                  <c:v>90.561950235165</c:v>
                </c:pt>
                <c:pt idx="44">
                  <c:v>90.918277159750005</c:v>
                </c:pt>
                <c:pt idx="45">
                  <c:v>91.193888719021999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0DC-406F-9C90-6358F75C3025}"/>
            </c:ext>
          </c:extLst>
        </c:ser>
        <c:ser>
          <c:idx val="1"/>
          <c:order val="1"/>
          <c:tx>
            <c:strRef>
              <c:f>工作表1!$S$1</c:f>
              <c:strCache>
                <c:ptCount val="1"/>
                <c:pt idx="0">
                  <c:v>CRI_GA_50K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工作表1!$S$2:$S$47</c:f>
              <c:numCache>
                <c:formatCode>General</c:formatCode>
                <c:ptCount val="46"/>
                <c:pt idx="0">
                  <c:v>87.718431453912999</c:v>
                </c:pt>
                <c:pt idx="1">
                  <c:v>91.898844979947995</c:v>
                </c:pt>
                <c:pt idx="2">
                  <c:v>93.360888211930003</c:v>
                </c:pt>
                <c:pt idx="3">
                  <c:v>93.923378231455004</c:v>
                </c:pt>
                <c:pt idx="4">
                  <c:v>93.826505778938994</c:v>
                </c:pt>
                <c:pt idx="5">
                  <c:v>93.535452239999998</c:v>
                </c:pt>
                <c:pt idx="6">
                  <c:v>93.556995122554994</c:v>
                </c:pt>
                <c:pt idx="7">
                  <c:v>93.769177789891998</c:v>
                </c:pt>
                <c:pt idx="8">
                  <c:v>93.570957013660006</c:v>
                </c:pt>
                <c:pt idx="9">
                  <c:v>93.655190967265</c:v>
                </c:pt>
                <c:pt idx="10">
                  <c:v>93.166866327668998</c:v>
                </c:pt>
                <c:pt idx="11">
                  <c:v>93.322959920402994</c:v>
                </c:pt>
                <c:pt idx="12">
                  <c:v>93.507562714745006</c:v>
                </c:pt>
                <c:pt idx="13">
                  <c:v>93.318561826205993</c:v>
                </c:pt>
                <c:pt idx="14">
                  <c:v>93.439140000167001</c:v>
                </c:pt>
                <c:pt idx="15">
                  <c:v>93.224145800773002</c:v>
                </c:pt>
                <c:pt idx="16">
                  <c:v>93.193963798976995</c:v>
                </c:pt>
                <c:pt idx="17">
                  <c:v>93.095187317167003</c:v>
                </c:pt>
                <c:pt idx="18">
                  <c:v>93.182589878062004</c:v>
                </c:pt>
                <c:pt idx="19">
                  <c:v>93.108936765186002</c:v>
                </c:pt>
                <c:pt idx="20">
                  <c:v>93.042311445078994</c:v>
                </c:pt>
                <c:pt idx="21">
                  <c:v>93.034946866854995</c:v>
                </c:pt>
                <c:pt idx="22">
                  <c:v>92.877823660402001</c:v>
                </c:pt>
                <c:pt idx="23">
                  <c:v>92.856035106150003</c:v>
                </c:pt>
                <c:pt idx="24">
                  <c:v>92.823697376273003</c:v>
                </c:pt>
                <c:pt idx="25">
                  <c:v>92.825083493742994</c:v>
                </c:pt>
                <c:pt idx="26">
                  <c:v>92.787136391762004</c:v>
                </c:pt>
                <c:pt idx="27">
                  <c:v>92.756416403686003</c:v>
                </c:pt>
                <c:pt idx="28">
                  <c:v>92.719304983963994</c:v>
                </c:pt>
                <c:pt idx="29">
                  <c:v>92.671079756458994</c:v>
                </c:pt>
                <c:pt idx="30">
                  <c:v>92.648340368052999</c:v>
                </c:pt>
                <c:pt idx="31">
                  <c:v>92.630380831967997</c:v>
                </c:pt>
                <c:pt idx="32">
                  <c:v>92.586559607328994</c:v>
                </c:pt>
                <c:pt idx="33">
                  <c:v>92.563791294571999</c:v>
                </c:pt>
                <c:pt idx="34">
                  <c:v>92.552075265830993</c:v>
                </c:pt>
                <c:pt idx="35">
                  <c:v>92.527547175376995</c:v>
                </c:pt>
                <c:pt idx="36">
                  <c:v>92.511263034097993</c:v>
                </c:pt>
                <c:pt idx="37">
                  <c:v>92.488965743644002</c:v>
                </c:pt>
                <c:pt idx="38">
                  <c:v>92.471901977735996</c:v>
                </c:pt>
                <c:pt idx="39">
                  <c:v>92.444707894512007</c:v>
                </c:pt>
                <c:pt idx="40">
                  <c:v>92.446107400166994</c:v>
                </c:pt>
                <c:pt idx="41">
                  <c:v>92.420490945596001</c:v>
                </c:pt>
                <c:pt idx="42">
                  <c:v>92.418362719444005</c:v>
                </c:pt>
                <c:pt idx="43">
                  <c:v>92.406416651529995</c:v>
                </c:pt>
                <c:pt idx="44">
                  <c:v>92.395135013410993</c:v>
                </c:pt>
                <c:pt idx="45">
                  <c:v>92.387772326583004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0DC-406F-9C90-6358F75C3025}"/>
            </c:ext>
          </c:extLst>
        </c:ser>
        <c:ser>
          <c:idx val="2"/>
          <c:order val="2"/>
          <c:tx>
            <c:strRef>
              <c:f>工作表1!$AB$1</c:f>
              <c:strCache>
                <c:ptCount val="1"/>
                <c:pt idx="0">
                  <c:v>CRI_GA_130K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工作表1!$AB$2:$AB$47</c:f>
              <c:numCache>
                <c:formatCode>General</c:formatCode>
                <c:ptCount val="46"/>
                <c:pt idx="0">
                  <c:v>87.780086117593996</c:v>
                </c:pt>
                <c:pt idx="1">
                  <c:v>91.912420015424999</c:v>
                </c:pt>
                <c:pt idx="2">
                  <c:v>93.748669505633003</c:v>
                </c:pt>
                <c:pt idx="3">
                  <c:v>94.345417701586996</c:v>
                </c:pt>
                <c:pt idx="4">
                  <c:v>94.411993991111999</c:v>
                </c:pt>
                <c:pt idx="5">
                  <c:v>94.180415365459993</c:v>
                </c:pt>
                <c:pt idx="6">
                  <c:v>93.726200098575006</c:v>
                </c:pt>
                <c:pt idx="7">
                  <c:v>93.819408867538002</c:v>
                </c:pt>
                <c:pt idx="8">
                  <c:v>93.816708477464999</c:v>
                </c:pt>
                <c:pt idx="9">
                  <c:v>93.739768189385998</c:v>
                </c:pt>
                <c:pt idx="10">
                  <c:v>93.588795127262998</c:v>
                </c:pt>
                <c:pt idx="11">
                  <c:v>93.443473825227997</c:v>
                </c:pt>
                <c:pt idx="12">
                  <c:v>93.403357535732994</c:v>
                </c:pt>
                <c:pt idx="13">
                  <c:v>93.270022635130005</c:v>
                </c:pt>
                <c:pt idx="14">
                  <c:v>93.290798138179994</c:v>
                </c:pt>
                <c:pt idx="15">
                  <c:v>93.292224856621999</c:v>
                </c:pt>
                <c:pt idx="16">
                  <c:v>93.243883341710998</c:v>
                </c:pt>
                <c:pt idx="17">
                  <c:v>93.185039853072993</c:v>
                </c:pt>
                <c:pt idx="18">
                  <c:v>93.067789415910994</c:v>
                </c:pt>
                <c:pt idx="19">
                  <c:v>93.050316260280994</c:v>
                </c:pt>
                <c:pt idx="20">
                  <c:v>93.067219301471994</c:v>
                </c:pt>
                <c:pt idx="21">
                  <c:v>93.030897773538001</c:v>
                </c:pt>
                <c:pt idx="22">
                  <c:v>92.906719151415999</c:v>
                </c:pt>
                <c:pt idx="23">
                  <c:v>92.926927341582001</c:v>
                </c:pt>
                <c:pt idx="24">
                  <c:v>92.893206392777998</c:v>
                </c:pt>
                <c:pt idx="25">
                  <c:v>92.843772089938</c:v>
                </c:pt>
                <c:pt idx="26">
                  <c:v>92.766991218610002</c:v>
                </c:pt>
                <c:pt idx="27">
                  <c:v>92.766890612425001</c:v>
                </c:pt>
                <c:pt idx="28">
                  <c:v>92.703381936536005</c:v>
                </c:pt>
                <c:pt idx="29">
                  <c:v>92.672240712125998</c:v>
                </c:pt>
                <c:pt idx="30">
                  <c:v>92.644196904349002</c:v>
                </c:pt>
                <c:pt idx="31">
                  <c:v>92.634092646705994</c:v>
                </c:pt>
                <c:pt idx="32">
                  <c:v>92.598026211649</c:v>
                </c:pt>
                <c:pt idx="33">
                  <c:v>92.580382374869998</c:v>
                </c:pt>
                <c:pt idx="34">
                  <c:v>92.549622082469</c:v>
                </c:pt>
                <c:pt idx="35">
                  <c:v>92.533242817795994</c:v>
                </c:pt>
                <c:pt idx="36">
                  <c:v>92.514953513248997</c:v>
                </c:pt>
                <c:pt idx="37">
                  <c:v>92.494662233338005</c:v>
                </c:pt>
                <c:pt idx="38">
                  <c:v>92.461501351272005</c:v>
                </c:pt>
                <c:pt idx="39">
                  <c:v>92.462062311826003</c:v>
                </c:pt>
                <c:pt idx="40">
                  <c:v>92.426358025248007</c:v>
                </c:pt>
                <c:pt idx="41">
                  <c:v>92.433869093121004</c:v>
                </c:pt>
                <c:pt idx="42">
                  <c:v>92.422598211768005</c:v>
                </c:pt>
                <c:pt idx="43">
                  <c:v>92.410503204289</c:v>
                </c:pt>
                <c:pt idx="44">
                  <c:v>92.400060885174</c:v>
                </c:pt>
                <c:pt idx="45">
                  <c:v>92.390020812220996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0DC-406F-9C90-6358F75C3025}"/>
            </c:ext>
          </c:extLst>
        </c:ser>
        <c:ser>
          <c:idx val="3"/>
          <c:order val="3"/>
          <c:tx>
            <c:strRef>
              <c:f>工作表1!$AL$1</c:f>
              <c:strCache>
                <c:ptCount val="1"/>
                <c:pt idx="0">
                  <c:v>CRI_GA_固定LED半高寬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工作表1!$AL$2:$AL$47</c:f>
              <c:numCache>
                <c:formatCode>General</c:formatCode>
                <c:ptCount val="46"/>
                <c:pt idx="0">
                  <c:v>87.687790404750999</c:v>
                </c:pt>
                <c:pt idx="1">
                  <c:v>91.146194203302997</c:v>
                </c:pt>
                <c:pt idx="2">
                  <c:v>92.582203920837003</c:v>
                </c:pt>
                <c:pt idx="3">
                  <c:v>93.405796810926006</c:v>
                </c:pt>
                <c:pt idx="4">
                  <c:v>93.745347330314999</c:v>
                </c:pt>
                <c:pt idx="5">
                  <c:v>93.330399754707003</c:v>
                </c:pt>
                <c:pt idx="6">
                  <c:v>92.911855229794995</c:v>
                </c:pt>
                <c:pt idx="7">
                  <c:v>93.423536029071997</c:v>
                </c:pt>
                <c:pt idx="8">
                  <c:v>93.702799159899996</c:v>
                </c:pt>
                <c:pt idx="9">
                  <c:v>93.694545593746994</c:v>
                </c:pt>
                <c:pt idx="10">
                  <c:v>93.651409946810006</c:v>
                </c:pt>
                <c:pt idx="11">
                  <c:v>93.290956529517999</c:v>
                </c:pt>
                <c:pt idx="12">
                  <c:v>93.563754571198004</c:v>
                </c:pt>
                <c:pt idx="13">
                  <c:v>93.439386358636</c:v>
                </c:pt>
                <c:pt idx="14">
                  <c:v>93.426006711924003</c:v>
                </c:pt>
                <c:pt idx="15">
                  <c:v>93.393881281359</c:v>
                </c:pt>
                <c:pt idx="16">
                  <c:v>93.152911804593998</c:v>
                </c:pt>
                <c:pt idx="17">
                  <c:v>93.264188129890002</c:v>
                </c:pt>
                <c:pt idx="18">
                  <c:v>93.194544860836004</c:v>
                </c:pt>
                <c:pt idx="19">
                  <c:v>93.145956679695999</c:v>
                </c:pt>
                <c:pt idx="20">
                  <c:v>93.079935231568001</c:v>
                </c:pt>
                <c:pt idx="21">
                  <c:v>92.966510167180999</c:v>
                </c:pt>
                <c:pt idx="22">
                  <c:v>92.967134303481998</c:v>
                </c:pt>
                <c:pt idx="23">
                  <c:v>92.843232673561999</c:v>
                </c:pt>
                <c:pt idx="24">
                  <c:v>92.811285484549998</c:v>
                </c:pt>
                <c:pt idx="25">
                  <c:v>92.825221599664999</c:v>
                </c:pt>
                <c:pt idx="26">
                  <c:v>92.774288862022999</c:v>
                </c:pt>
                <c:pt idx="27">
                  <c:v>92.738823178423004</c:v>
                </c:pt>
                <c:pt idx="28">
                  <c:v>92.708320999674996</c:v>
                </c:pt>
                <c:pt idx="29">
                  <c:v>92.678661027803003</c:v>
                </c:pt>
                <c:pt idx="30">
                  <c:v>92.615833942924993</c:v>
                </c:pt>
                <c:pt idx="31">
                  <c:v>92.616118834166997</c:v>
                </c:pt>
                <c:pt idx="32">
                  <c:v>92.593522070036997</c:v>
                </c:pt>
                <c:pt idx="33">
                  <c:v>92.567888177203997</c:v>
                </c:pt>
                <c:pt idx="34">
                  <c:v>92.547124329314997</c:v>
                </c:pt>
                <c:pt idx="35">
                  <c:v>92.499939990919003</c:v>
                </c:pt>
                <c:pt idx="36">
                  <c:v>92.479058172715995</c:v>
                </c:pt>
                <c:pt idx="37">
                  <c:v>92.481044999264</c:v>
                </c:pt>
                <c:pt idx="38">
                  <c:v>92.451273809320995</c:v>
                </c:pt>
                <c:pt idx="39">
                  <c:v>92.426343184393005</c:v>
                </c:pt>
                <c:pt idx="40">
                  <c:v>92.433285786490003</c:v>
                </c:pt>
                <c:pt idx="41">
                  <c:v>92.420548882345003</c:v>
                </c:pt>
                <c:pt idx="42">
                  <c:v>92.408163274003002</c:v>
                </c:pt>
                <c:pt idx="43">
                  <c:v>92.391104269387</c:v>
                </c:pt>
                <c:pt idx="44">
                  <c:v>92.388871202963998</c:v>
                </c:pt>
                <c:pt idx="45">
                  <c:v>92.315632340861995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0DC-406F-9C90-6358F75C30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461760"/>
        <c:axId val="509459680"/>
      </c:scatterChart>
      <c:valAx>
        <c:axId val="509461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9459680"/>
        <c:crosses val="autoZero"/>
        <c:crossBetween val="midCat"/>
      </c:valAx>
      <c:valAx>
        <c:axId val="50945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9461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Duv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工作表1!$I$1</c:f>
              <c:strCache>
                <c:ptCount val="1"/>
                <c:pt idx="0">
                  <c:v>CCT_dis_15K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工作表1!$I$2:$I$47</c:f>
              <c:numCache>
                <c:formatCode>General</c:formatCode>
                <c:ptCount val="46"/>
                <c:pt idx="0">
                  <c:v>-3.0950345300000001E-4</c:v>
                </c:pt>
                <c:pt idx="1">
                  <c:v>-7.7820350200000004E-4</c:v>
                </c:pt>
                <c:pt idx="2">
                  <c:v>-9.9380732299999999E-4</c:v>
                </c:pt>
                <c:pt idx="3">
                  <c:v>-1.289358662E-3</c:v>
                </c:pt>
                <c:pt idx="4">
                  <c:v>-1.0174577409999999E-3</c:v>
                </c:pt>
                <c:pt idx="5">
                  <c:v>-7.6218522400000005E-4</c:v>
                </c:pt>
                <c:pt idx="6">
                  <c:v>8.8284698600000003E-4</c:v>
                </c:pt>
                <c:pt idx="7">
                  <c:v>1.5953727999999999E-5</c:v>
                </c:pt>
                <c:pt idx="8">
                  <c:v>1.437528157E-3</c:v>
                </c:pt>
                <c:pt idx="9">
                  <c:v>2.0940383149999999E-3</c:v>
                </c:pt>
                <c:pt idx="10">
                  <c:v>7.5605405000000005E-4</c:v>
                </c:pt>
                <c:pt idx="11">
                  <c:v>1.505459447E-3</c:v>
                </c:pt>
                <c:pt idx="12">
                  <c:v>1.7062601980000001E-3</c:v>
                </c:pt>
                <c:pt idx="13">
                  <c:v>-8.5970882799999999E-4</c:v>
                </c:pt>
                <c:pt idx="14">
                  <c:v>3.6523395699999999E-4</c:v>
                </c:pt>
                <c:pt idx="15">
                  <c:v>2.660148581E-3</c:v>
                </c:pt>
                <c:pt idx="16">
                  <c:v>2.4876463849999998E-3</c:v>
                </c:pt>
                <c:pt idx="17">
                  <c:v>2.2975750409999999E-3</c:v>
                </c:pt>
                <c:pt idx="18">
                  <c:v>2.989471886E-3</c:v>
                </c:pt>
                <c:pt idx="19">
                  <c:v>1.125702356E-3</c:v>
                </c:pt>
                <c:pt idx="20">
                  <c:v>2.3112577450000002E-3</c:v>
                </c:pt>
                <c:pt idx="21">
                  <c:v>3.3937672129999998E-3</c:v>
                </c:pt>
                <c:pt idx="22">
                  <c:v>3.019284352E-3</c:v>
                </c:pt>
                <c:pt idx="23">
                  <c:v>1.85883247E-3</c:v>
                </c:pt>
                <c:pt idx="24">
                  <c:v>2.2359852350000002E-3</c:v>
                </c:pt>
                <c:pt idx="25">
                  <c:v>2.0237839180000002E-3</c:v>
                </c:pt>
                <c:pt idx="26">
                  <c:v>2.6842783569999999E-3</c:v>
                </c:pt>
                <c:pt idx="27">
                  <c:v>1.871814391E-3</c:v>
                </c:pt>
                <c:pt idx="28">
                  <c:v>3.146003895E-3</c:v>
                </c:pt>
                <c:pt idx="29">
                  <c:v>3.0879247039999999E-3</c:v>
                </c:pt>
                <c:pt idx="30">
                  <c:v>2.6010810270000002E-3</c:v>
                </c:pt>
                <c:pt idx="31">
                  <c:v>3.5214824239999999E-3</c:v>
                </c:pt>
                <c:pt idx="32">
                  <c:v>2.7415853549999998E-3</c:v>
                </c:pt>
                <c:pt idx="33">
                  <c:v>3.2258783009999998E-3</c:v>
                </c:pt>
                <c:pt idx="34">
                  <c:v>1.1717413009999999E-3</c:v>
                </c:pt>
                <c:pt idx="35">
                  <c:v>3.3506317209999999E-3</c:v>
                </c:pt>
                <c:pt idx="36">
                  <c:v>3.413387642E-3</c:v>
                </c:pt>
                <c:pt idx="37">
                  <c:v>1.835402989E-3</c:v>
                </c:pt>
                <c:pt idx="38">
                  <c:v>3.17473297E-3</c:v>
                </c:pt>
                <c:pt idx="39">
                  <c:v>3.4072705879999998E-3</c:v>
                </c:pt>
                <c:pt idx="40">
                  <c:v>2.7427547109999998E-3</c:v>
                </c:pt>
                <c:pt idx="41">
                  <c:v>2.1639032940000001E-3</c:v>
                </c:pt>
                <c:pt idx="42">
                  <c:v>2.6315628390000002E-3</c:v>
                </c:pt>
                <c:pt idx="43">
                  <c:v>2.462123345E-3</c:v>
                </c:pt>
                <c:pt idx="44">
                  <c:v>2.8384929900000001E-3</c:v>
                </c:pt>
                <c:pt idx="45">
                  <c:v>3.9305764930000001E-3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129-4ECC-8395-E62CF6A946F6}"/>
            </c:ext>
          </c:extLst>
        </c:ser>
        <c:ser>
          <c:idx val="1"/>
          <c:order val="1"/>
          <c:tx>
            <c:strRef>
              <c:f>工作表1!$R$1</c:f>
              <c:strCache>
                <c:ptCount val="1"/>
                <c:pt idx="0">
                  <c:v>CCT_dis_50K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工作表1!$R$2:$R$47</c:f>
              <c:numCache>
                <c:formatCode>General</c:formatCode>
                <c:ptCount val="46"/>
                <c:pt idx="0">
                  <c:v>-2.7452603000000002E-4</c:v>
                </c:pt>
                <c:pt idx="1">
                  <c:v>-3.7799690700000003E-4</c:v>
                </c:pt>
                <c:pt idx="2">
                  <c:v>-4.8168823899999999E-4</c:v>
                </c:pt>
                <c:pt idx="3">
                  <c:v>-5.6461300200000004E-4</c:v>
                </c:pt>
                <c:pt idx="4">
                  <c:v>-5.6206447599999997E-4</c:v>
                </c:pt>
                <c:pt idx="5">
                  <c:v>-6.1089141499999998E-4</c:v>
                </c:pt>
                <c:pt idx="6">
                  <c:v>3.2390300699999998E-4</c:v>
                </c:pt>
                <c:pt idx="7">
                  <c:v>7.1183760399999997E-4</c:v>
                </c:pt>
                <c:pt idx="8">
                  <c:v>8.13759365E-4</c:v>
                </c:pt>
                <c:pt idx="9">
                  <c:v>1.5962211029999999E-3</c:v>
                </c:pt>
                <c:pt idx="10">
                  <c:v>1.391164191E-3</c:v>
                </c:pt>
                <c:pt idx="11">
                  <c:v>2.5847012790000002E-3</c:v>
                </c:pt>
                <c:pt idx="12">
                  <c:v>3.4372241599999998E-3</c:v>
                </c:pt>
                <c:pt idx="13">
                  <c:v>3.54069554E-3</c:v>
                </c:pt>
                <c:pt idx="14">
                  <c:v>4.890088949E-3</c:v>
                </c:pt>
                <c:pt idx="15">
                  <c:v>4.5319873750000001E-3</c:v>
                </c:pt>
                <c:pt idx="16">
                  <c:v>4.9869323439999998E-3</c:v>
                </c:pt>
                <c:pt idx="17">
                  <c:v>4.8559362319999999E-3</c:v>
                </c:pt>
                <c:pt idx="18">
                  <c:v>5.1202943030000002E-3</c:v>
                </c:pt>
                <c:pt idx="19">
                  <c:v>5.1954961469999998E-3</c:v>
                </c:pt>
                <c:pt idx="20">
                  <c:v>5.3213016319999997E-3</c:v>
                </c:pt>
                <c:pt idx="21">
                  <c:v>5.3326069990000001E-3</c:v>
                </c:pt>
                <c:pt idx="22">
                  <c:v>5.1973154100000002E-3</c:v>
                </c:pt>
                <c:pt idx="23">
                  <c:v>5.3321519439999999E-3</c:v>
                </c:pt>
                <c:pt idx="24">
                  <c:v>5.3229783480000003E-3</c:v>
                </c:pt>
                <c:pt idx="25">
                  <c:v>5.3852233320000002E-3</c:v>
                </c:pt>
                <c:pt idx="26">
                  <c:v>5.3893062990000001E-3</c:v>
                </c:pt>
                <c:pt idx="27">
                  <c:v>5.3576915890000002E-3</c:v>
                </c:pt>
                <c:pt idx="28">
                  <c:v>5.3899198670000004E-3</c:v>
                </c:pt>
                <c:pt idx="29">
                  <c:v>5.3770881710000001E-3</c:v>
                </c:pt>
                <c:pt idx="30">
                  <c:v>5.3882073620000002E-3</c:v>
                </c:pt>
                <c:pt idx="31">
                  <c:v>5.3898197950000004E-3</c:v>
                </c:pt>
                <c:pt idx="32">
                  <c:v>5.3808055100000004E-3</c:v>
                </c:pt>
                <c:pt idx="33">
                  <c:v>5.3860630159999999E-3</c:v>
                </c:pt>
                <c:pt idx="34">
                  <c:v>5.3926481549999997E-3</c:v>
                </c:pt>
                <c:pt idx="35">
                  <c:v>5.3902026000000004E-3</c:v>
                </c:pt>
                <c:pt idx="36">
                  <c:v>5.3923839589999998E-3</c:v>
                </c:pt>
                <c:pt idx="37">
                  <c:v>5.3977147939999999E-3</c:v>
                </c:pt>
                <c:pt idx="38">
                  <c:v>5.3972384500000003E-3</c:v>
                </c:pt>
                <c:pt idx="39">
                  <c:v>5.3981658289999996E-3</c:v>
                </c:pt>
                <c:pt idx="40">
                  <c:v>5.3978372319999999E-3</c:v>
                </c:pt>
                <c:pt idx="41">
                  <c:v>5.3932354619999996E-3</c:v>
                </c:pt>
                <c:pt idx="42">
                  <c:v>5.394438447E-3</c:v>
                </c:pt>
                <c:pt idx="43">
                  <c:v>5.3948616710000003E-3</c:v>
                </c:pt>
                <c:pt idx="44">
                  <c:v>5.3955626880000003E-3</c:v>
                </c:pt>
                <c:pt idx="45">
                  <c:v>5.397743111E-3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129-4ECC-8395-E62CF6A946F6}"/>
            </c:ext>
          </c:extLst>
        </c:ser>
        <c:ser>
          <c:idx val="2"/>
          <c:order val="2"/>
          <c:tx>
            <c:strRef>
              <c:f>工作表1!$AA$1</c:f>
              <c:strCache>
                <c:ptCount val="1"/>
                <c:pt idx="0">
                  <c:v>CCT_dis_130K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工作表1!$AA$2:$AA$47</c:f>
              <c:numCache>
                <c:formatCode>General</c:formatCode>
                <c:ptCount val="46"/>
                <c:pt idx="0">
                  <c:v>-2.6884145499999999E-4</c:v>
                </c:pt>
                <c:pt idx="1">
                  <c:v>-3.7883784400000002E-4</c:v>
                </c:pt>
                <c:pt idx="2">
                  <c:v>-4.25267707E-4</c:v>
                </c:pt>
                <c:pt idx="3">
                  <c:v>-4.2616885499999999E-4</c:v>
                </c:pt>
                <c:pt idx="4">
                  <c:v>-5.5165678999999997E-4</c:v>
                </c:pt>
                <c:pt idx="5">
                  <c:v>-6.19936833E-4</c:v>
                </c:pt>
                <c:pt idx="6">
                  <c:v>2.8307849999999998E-4</c:v>
                </c:pt>
                <c:pt idx="7">
                  <c:v>6.7306582599999999E-4</c:v>
                </c:pt>
                <c:pt idx="8">
                  <c:v>1.4756218190000001E-3</c:v>
                </c:pt>
                <c:pt idx="9">
                  <c:v>1.766186791E-3</c:v>
                </c:pt>
                <c:pt idx="10">
                  <c:v>2.4010681170000001E-3</c:v>
                </c:pt>
                <c:pt idx="11">
                  <c:v>2.5160481149999999E-3</c:v>
                </c:pt>
                <c:pt idx="12">
                  <c:v>3.011138316E-3</c:v>
                </c:pt>
                <c:pt idx="13">
                  <c:v>3.5287291319999999E-3</c:v>
                </c:pt>
                <c:pt idx="14">
                  <c:v>4.1894354710000003E-3</c:v>
                </c:pt>
                <c:pt idx="15">
                  <c:v>4.6825161290000002E-3</c:v>
                </c:pt>
                <c:pt idx="16">
                  <c:v>5.0267677049999999E-3</c:v>
                </c:pt>
                <c:pt idx="17">
                  <c:v>5.2030338149999999E-3</c:v>
                </c:pt>
                <c:pt idx="18">
                  <c:v>5.2097724600000004E-3</c:v>
                </c:pt>
                <c:pt idx="19">
                  <c:v>5.33191163E-3</c:v>
                </c:pt>
                <c:pt idx="20">
                  <c:v>5.369750207E-3</c:v>
                </c:pt>
                <c:pt idx="21">
                  <c:v>5.3889788349999997E-3</c:v>
                </c:pt>
                <c:pt idx="22">
                  <c:v>5.346297513E-3</c:v>
                </c:pt>
                <c:pt idx="23">
                  <c:v>5.3857800589999999E-3</c:v>
                </c:pt>
                <c:pt idx="24">
                  <c:v>5.3932253109999998E-3</c:v>
                </c:pt>
                <c:pt idx="25">
                  <c:v>5.3622174219999999E-3</c:v>
                </c:pt>
                <c:pt idx="26">
                  <c:v>5.3860204710000003E-3</c:v>
                </c:pt>
                <c:pt idx="27">
                  <c:v>5.3931089320000004E-3</c:v>
                </c:pt>
                <c:pt idx="28">
                  <c:v>5.3907963020000003E-3</c:v>
                </c:pt>
                <c:pt idx="29">
                  <c:v>5.3967722209999998E-3</c:v>
                </c:pt>
                <c:pt idx="30">
                  <c:v>5.3922118009999999E-3</c:v>
                </c:pt>
                <c:pt idx="31">
                  <c:v>5.396253355E-3</c:v>
                </c:pt>
                <c:pt idx="32">
                  <c:v>5.3969791539999999E-3</c:v>
                </c:pt>
                <c:pt idx="33">
                  <c:v>5.3970288329999996E-3</c:v>
                </c:pt>
                <c:pt idx="34">
                  <c:v>5.3916292180000002E-3</c:v>
                </c:pt>
                <c:pt idx="35">
                  <c:v>5.3980847699999996E-3</c:v>
                </c:pt>
                <c:pt idx="36">
                  <c:v>5.3977132220000001E-3</c:v>
                </c:pt>
                <c:pt idx="37">
                  <c:v>5.3975149639999996E-3</c:v>
                </c:pt>
                <c:pt idx="38">
                  <c:v>5.3987142579999996E-3</c:v>
                </c:pt>
                <c:pt idx="39">
                  <c:v>5.3990924760000001E-3</c:v>
                </c:pt>
                <c:pt idx="40">
                  <c:v>5.3993953069999996E-3</c:v>
                </c:pt>
                <c:pt idx="41">
                  <c:v>5.397233766E-3</c:v>
                </c:pt>
                <c:pt idx="42">
                  <c:v>5.3989361320000004E-3</c:v>
                </c:pt>
                <c:pt idx="43">
                  <c:v>5.3985468759999997E-3</c:v>
                </c:pt>
                <c:pt idx="44">
                  <c:v>5.3976578660000002E-3</c:v>
                </c:pt>
                <c:pt idx="45">
                  <c:v>5.3976353450000004E-3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129-4ECC-8395-E62CF6A946F6}"/>
            </c:ext>
          </c:extLst>
        </c:ser>
        <c:ser>
          <c:idx val="3"/>
          <c:order val="3"/>
          <c:tx>
            <c:strRef>
              <c:f>工作表1!$AK$1</c:f>
              <c:strCache>
                <c:ptCount val="1"/>
                <c:pt idx="0">
                  <c:v>CCT_dis_固定LED半高寬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工作表1!$AK$2:$AK$47</c:f>
              <c:numCache>
                <c:formatCode>General</c:formatCode>
                <c:ptCount val="46"/>
                <c:pt idx="0">
                  <c:v>-2.7838043699999999E-4</c:v>
                </c:pt>
                <c:pt idx="1">
                  <c:v>-4.2707535999999998E-4</c:v>
                </c:pt>
                <c:pt idx="2">
                  <c:v>-5.2102303799999997E-4</c:v>
                </c:pt>
                <c:pt idx="3">
                  <c:v>-5.6551081999999995E-4</c:v>
                </c:pt>
                <c:pt idx="4">
                  <c:v>-5.3620731199999997E-4</c:v>
                </c:pt>
                <c:pt idx="5">
                  <c:v>-7.3355574199999996E-4</c:v>
                </c:pt>
                <c:pt idx="6">
                  <c:v>2.4174720800000001E-4</c:v>
                </c:pt>
                <c:pt idx="7">
                  <c:v>3.4046542999999999E-4</c:v>
                </c:pt>
                <c:pt idx="8">
                  <c:v>9.6827510899999999E-4</c:v>
                </c:pt>
                <c:pt idx="9">
                  <c:v>1.8815995229999999E-3</c:v>
                </c:pt>
                <c:pt idx="10">
                  <c:v>2.2609934680000001E-3</c:v>
                </c:pt>
                <c:pt idx="11">
                  <c:v>2.5873258670000001E-3</c:v>
                </c:pt>
                <c:pt idx="12">
                  <c:v>3.4611110989999998E-3</c:v>
                </c:pt>
                <c:pt idx="13">
                  <c:v>3.5515135039999998E-3</c:v>
                </c:pt>
                <c:pt idx="14">
                  <c:v>4.6362724620000002E-3</c:v>
                </c:pt>
                <c:pt idx="15">
                  <c:v>5.0554108339999999E-3</c:v>
                </c:pt>
                <c:pt idx="16">
                  <c:v>4.1767286609999997E-3</c:v>
                </c:pt>
                <c:pt idx="17">
                  <c:v>5.0939771139999999E-3</c:v>
                </c:pt>
                <c:pt idx="18">
                  <c:v>5.1948075399999996E-3</c:v>
                </c:pt>
                <c:pt idx="19">
                  <c:v>5.2907457180000001E-3</c:v>
                </c:pt>
                <c:pt idx="20">
                  <c:v>5.3172839969999998E-3</c:v>
                </c:pt>
                <c:pt idx="21">
                  <c:v>5.1732246779999996E-3</c:v>
                </c:pt>
                <c:pt idx="22">
                  <c:v>5.2812516839999997E-3</c:v>
                </c:pt>
                <c:pt idx="23">
                  <c:v>5.2556580270000002E-3</c:v>
                </c:pt>
                <c:pt idx="24">
                  <c:v>5.3538326129999999E-3</c:v>
                </c:pt>
                <c:pt idx="25">
                  <c:v>5.3696284700000003E-3</c:v>
                </c:pt>
                <c:pt idx="26">
                  <c:v>5.2961022059999996E-3</c:v>
                </c:pt>
                <c:pt idx="27">
                  <c:v>5.3379665499999999E-3</c:v>
                </c:pt>
                <c:pt idx="28">
                  <c:v>5.3299266519999996E-3</c:v>
                </c:pt>
                <c:pt idx="29">
                  <c:v>5.3679267779999998E-3</c:v>
                </c:pt>
                <c:pt idx="30">
                  <c:v>5.3958102350000004E-3</c:v>
                </c:pt>
                <c:pt idx="31">
                  <c:v>5.3744961519999997E-3</c:v>
                </c:pt>
                <c:pt idx="32">
                  <c:v>5.3765718240000003E-3</c:v>
                </c:pt>
                <c:pt idx="33">
                  <c:v>5.3907606110000002E-3</c:v>
                </c:pt>
                <c:pt idx="34">
                  <c:v>5.3831828629999998E-3</c:v>
                </c:pt>
                <c:pt idx="35">
                  <c:v>5.3946991909999999E-3</c:v>
                </c:pt>
                <c:pt idx="36">
                  <c:v>5.3842841810000002E-3</c:v>
                </c:pt>
                <c:pt idx="37">
                  <c:v>5.3949971239999998E-3</c:v>
                </c:pt>
                <c:pt idx="38">
                  <c:v>5.3953295900000002E-3</c:v>
                </c:pt>
                <c:pt idx="39">
                  <c:v>5.3915003510000004E-3</c:v>
                </c:pt>
                <c:pt idx="40">
                  <c:v>5.3820657090000003E-3</c:v>
                </c:pt>
                <c:pt idx="41">
                  <c:v>5.378821384E-3</c:v>
                </c:pt>
                <c:pt idx="42">
                  <c:v>5.393671551E-3</c:v>
                </c:pt>
                <c:pt idx="43">
                  <c:v>5.3816644769999998E-3</c:v>
                </c:pt>
                <c:pt idx="44">
                  <c:v>5.3955522339999996E-3</c:v>
                </c:pt>
                <c:pt idx="45">
                  <c:v>5.3963483559999999E-3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129-4ECC-8395-E62CF6A9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167424"/>
        <c:axId val="504167840"/>
      </c:scatterChart>
      <c:valAx>
        <c:axId val="504167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167840"/>
        <c:crosses val="autoZero"/>
        <c:crossBetween val="midCat"/>
      </c:valAx>
      <c:valAx>
        <c:axId val="50416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1674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LED_Wavelength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LED_波長_15K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工作表1!$B$2:$B$47</c:f>
              <c:numCache>
                <c:formatCode>General</c:formatCode>
                <c:ptCount val="46"/>
                <c:pt idx="0">
                  <c:v>451.78969000000001</c:v>
                </c:pt>
                <c:pt idx="1">
                  <c:v>452.06226700000002</c:v>
                </c:pt>
                <c:pt idx="2">
                  <c:v>450.998177</c:v>
                </c:pt>
                <c:pt idx="3">
                  <c:v>452.32399900000001</c:v>
                </c:pt>
                <c:pt idx="4">
                  <c:v>451.98092800000001</c:v>
                </c:pt>
                <c:pt idx="5">
                  <c:v>450.91712000000001</c:v>
                </c:pt>
                <c:pt idx="6">
                  <c:v>452.52386799999999</c:v>
                </c:pt>
                <c:pt idx="7">
                  <c:v>452.98109699999998</c:v>
                </c:pt>
                <c:pt idx="8">
                  <c:v>450.88843500000002</c:v>
                </c:pt>
                <c:pt idx="9">
                  <c:v>450.91856000000001</c:v>
                </c:pt>
                <c:pt idx="10">
                  <c:v>450.048382</c:v>
                </c:pt>
                <c:pt idx="11">
                  <c:v>450.19799799999998</c:v>
                </c:pt>
                <c:pt idx="12">
                  <c:v>450.38247899999999</c:v>
                </c:pt>
                <c:pt idx="13">
                  <c:v>450.74903799999998</c:v>
                </c:pt>
                <c:pt idx="14">
                  <c:v>451.26299999999998</c:v>
                </c:pt>
                <c:pt idx="15">
                  <c:v>450.195449</c:v>
                </c:pt>
                <c:pt idx="16">
                  <c:v>449.52464600000002</c:v>
                </c:pt>
                <c:pt idx="17">
                  <c:v>449.958708</c:v>
                </c:pt>
                <c:pt idx="18">
                  <c:v>448.70002399999998</c:v>
                </c:pt>
                <c:pt idx="19">
                  <c:v>450.82216899999997</c:v>
                </c:pt>
                <c:pt idx="20">
                  <c:v>448.95921199999998</c:v>
                </c:pt>
                <c:pt idx="21">
                  <c:v>448.403864</c:v>
                </c:pt>
                <c:pt idx="22">
                  <c:v>448.475843</c:v>
                </c:pt>
                <c:pt idx="23">
                  <c:v>449.62063799999999</c:v>
                </c:pt>
                <c:pt idx="24">
                  <c:v>448.33377200000001</c:v>
                </c:pt>
                <c:pt idx="25">
                  <c:v>449.19989299999997</c:v>
                </c:pt>
                <c:pt idx="26">
                  <c:v>448.32100500000001</c:v>
                </c:pt>
                <c:pt idx="27">
                  <c:v>449.52764200000001</c:v>
                </c:pt>
                <c:pt idx="28">
                  <c:v>448.30768499999999</c:v>
                </c:pt>
                <c:pt idx="29">
                  <c:v>448.71069999999997</c:v>
                </c:pt>
                <c:pt idx="30">
                  <c:v>448.86630600000001</c:v>
                </c:pt>
                <c:pt idx="31">
                  <c:v>448.96438499999999</c:v>
                </c:pt>
                <c:pt idx="32">
                  <c:v>449.60311000000002</c:v>
                </c:pt>
                <c:pt idx="33">
                  <c:v>447.671829</c:v>
                </c:pt>
                <c:pt idx="34">
                  <c:v>449.76832899999999</c:v>
                </c:pt>
                <c:pt idx="35">
                  <c:v>448.34415100000001</c:v>
                </c:pt>
                <c:pt idx="36">
                  <c:v>448.49258300000002</c:v>
                </c:pt>
                <c:pt idx="37">
                  <c:v>448.35311300000001</c:v>
                </c:pt>
                <c:pt idx="38">
                  <c:v>449.06287400000002</c:v>
                </c:pt>
                <c:pt idx="39">
                  <c:v>448.852191</c:v>
                </c:pt>
                <c:pt idx="40">
                  <c:v>448.32347499999997</c:v>
                </c:pt>
                <c:pt idx="41">
                  <c:v>449.28506900000002</c:v>
                </c:pt>
                <c:pt idx="42">
                  <c:v>447.96351199999998</c:v>
                </c:pt>
                <c:pt idx="43">
                  <c:v>448.36762199999998</c:v>
                </c:pt>
                <c:pt idx="44">
                  <c:v>449.08608600000002</c:v>
                </c:pt>
                <c:pt idx="45">
                  <c:v>448.26136600000001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C2-4239-A679-1854713A863D}"/>
            </c:ext>
          </c:extLst>
        </c:ser>
        <c:ser>
          <c:idx val="1"/>
          <c:order val="1"/>
          <c:tx>
            <c:strRef>
              <c:f>工作表1!$K$1</c:f>
              <c:strCache>
                <c:ptCount val="1"/>
                <c:pt idx="0">
                  <c:v>LED_波長_50K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工作表1!$K$2:$K$47</c:f>
              <c:numCache>
                <c:formatCode>General</c:formatCode>
                <c:ptCount val="46"/>
                <c:pt idx="0">
                  <c:v>452.60221999999999</c:v>
                </c:pt>
                <c:pt idx="1">
                  <c:v>453.92258600000002</c:v>
                </c:pt>
                <c:pt idx="2">
                  <c:v>451.55826100000002</c:v>
                </c:pt>
                <c:pt idx="3">
                  <c:v>452.52098799999999</c:v>
                </c:pt>
                <c:pt idx="4">
                  <c:v>452.36499099999997</c:v>
                </c:pt>
                <c:pt idx="5">
                  <c:v>451.82600000000002</c:v>
                </c:pt>
                <c:pt idx="6">
                  <c:v>454.16789599999998</c:v>
                </c:pt>
                <c:pt idx="7">
                  <c:v>452.91314199999999</c:v>
                </c:pt>
                <c:pt idx="8">
                  <c:v>452.24569600000001</c:v>
                </c:pt>
                <c:pt idx="9">
                  <c:v>451.31839200000002</c:v>
                </c:pt>
                <c:pt idx="10">
                  <c:v>450.74026400000002</c:v>
                </c:pt>
                <c:pt idx="11">
                  <c:v>450.069684</c:v>
                </c:pt>
                <c:pt idx="12">
                  <c:v>449.72938900000003</c:v>
                </c:pt>
                <c:pt idx="13">
                  <c:v>449.43037399999997</c:v>
                </c:pt>
                <c:pt idx="14">
                  <c:v>448.94351399999999</c:v>
                </c:pt>
                <c:pt idx="15">
                  <c:v>448.58578699999998</c:v>
                </c:pt>
                <c:pt idx="16">
                  <c:v>448.33137699999997</c:v>
                </c:pt>
                <c:pt idx="17">
                  <c:v>448.31778400000002</c:v>
                </c:pt>
                <c:pt idx="18">
                  <c:v>448.353566</c:v>
                </c:pt>
                <c:pt idx="19">
                  <c:v>448.05152099999998</c:v>
                </c:pt>
                <c:pt idx="20">
                  <c:v>447.86198400000001</c:v>
                </c:pt>
                <c:pt idx="21">
                  <c:v>448.10494199999999</c:v>
                </c:pt>
                <c:pt idx="22">
                  <c:v>447.91490900000002</c:v>
                </c:pt>
                <c:pt idx="23">
                  <c:v>447.747456</c:v>
                </c:pt>
                <c:pt idx="24">
                  <c:v>447.64521400000001</c:v>
                </c:pt>
                <c:pt idx="25">
                  <c:v>447.677661</c:v>
                </c:pt>
                <c:pt idx="26">
                  <c:v>447.63425000000001</c:v>
                </c:pt>
                <c:pt idx="27">
                  <c:v>447.797146</c:v>
                </c:pt>
                <c:pt idx="28">
                  <c:v>447.59239700000001</c:v>
                </c:pt>
                <c:pt idx="29">
                  <c:v>447.43650000000002</c:v>
                </c:pt>
                <c:pt idx="30">
                  <c:v>447.41610400000002</c:v>
                </c:pt>
                <c:pt idx="31">
                  <c:v>447.56760500000001</c:v>
                </c:pt>
                <c:pt idx="32">
                  <c:v>447.42615899999998</c:v>
                </c:pt>
                <c:pt idx="33">
                  <c:v>447.45738899999998</c:v>
                </c:pt>
                <c:pt idx="34">
                  <c:v>447.51559300000002</c:v>
                </c:pt>
                <c:pt idx="35">
                  <c:v>447.37095099999999</c:v>
                </c:pt>
                <c:pt idx="36">
                  <c:v>447.38524100000001</c:v>
                </c:pt>
                <c:pt idx="37">
                  <c:v>447.22055999999998</c:v>
                </c:pt>
                <c:pt idx="38">
                  <c:v>447.16370000000001</c:v>
                </c:pt>
                <c:pt idx="39">
                  <c:v>447.49255499999998</c:v>
                </c:pt>
                <c:pt idx="40">
                  <c:v>447.18066199999998</c:v>
                </c:pt>
                <c:pt idx="41">
                  <c:v>447.36390699999998</c:v>
                </c:pt>
                <c:pt idx="42">
                  <c:v>447.21734700000002</c:v>
                </c:pt>
                <c:pt idx="43">
                  <c:v>447.11499500000002</c:v>
                </c:pt>
                <c:pt idx="44">
                  <c:v>447.24367000000001</c:v>
                </c:pt>
                <c:pt idx="45">
                  <c:v>447.05397599999998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4C2-4239-A679-1854713A863D}"/>
            </c:ext>
          </c:extLst>
        </c:ser>
        <c:ser>
          <c:idx val="2"/>
          <c:order val="2"/>
          <c:tx>
            <c:strRef>
              <c:f>工作表1!$T$1</c:f>
              <c:strCache>
                <c:ptCount val="1"/>
                <c:pt idx="0">
                  <c:v>LED_波長_130K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工作表1!$T$2:$T$47</c:f>
              <c:numCache>
                <c:formatCode>General</c:formatCode>
                <c:ptCount val="46"/>
                <c:pt idx="0">
                  <c:v>454.30546500000003</c:v>
                </c:pt>
                <c:pt idx="1">
                  <c:v>453.73670299999998</c:v>
                </c:pt>
                <c:pt idx="2">
                  <c:v>454.18640900000003</c:v>
                </c:pt>
                <c:pt idx="3">
                  <c:v>453.19046900000001</c:v>
                </c:pt>
                <c:pt idx="4">
                  <c:v>451.84686900000003</c:v>
                </c:pt>
                <c:pt idx="5">
                  <c:v>451.38169199999999</c:v>
                </c:pt>
                <c:pt idx="6">
                  <c:v>453.76693399999999</c:v>
                </c:pt>
                <c:pt idx="7">
                  <c:v>453.02563800000001</c:v>
                </c:pt>
                <c:pt idx="8">
                  <c:v>452.25166000000002</c:v>
                </c:pt>
                <c:pt idx="9">
                  <c:v>451.43907300000001</c:v>
                </c:pt>
                <c:pt idx="10">
                  <c:v>450.59232700000001</c:v>
                </c:pt>
                <c:pt idx="11">
                  <c:v>450.13337200000001</c:v>
                </c:pt>
                <c:pt idx="12">
                  <c:v>449.72873499999997</c:v>
                </c:pt>
                <c:pt idx="13">
                  <c:v>449.31125600000001</c:v>
                </c:pt>
                <c:pt idx="14">
                  <c:v>448.90650399999998</c:v>
                </c:pt>
                <c:pt idx="15">
                  <c:v>448.68088899999998</c:v>
                </c:pt>
                <c:pt idx="16">
                  <c:v>448.42188099999998</c:v>
                </c:pt>
                <c:pt idx="17">
                  <c:v>448.16713299999998</c:v>
                </c:pt>
                <c:pt idx="18">
                  <c:v>448.07619799999998</c:v>
                </c:pt>
                <c:pt idx="19">
                  <c:v>447.85443800000002</c:v>
                </c:pt>
                <c:pt idx="20">
                  <c:v>447.933515</c:v>
                </c:pt>
                <c:pt idx="21">
                  <c:v>447.86926299999999</c:v>
                </c:pt>
                <c:pt idx="22">
                  <c:v>447.636909</c:v>
                </c:pt>
                <c:pt idx="23">
                  <c:v>447.78027200000002</c:v>
                </c:pt>
                <c:pt idx="24">
                  <c:v>447.80900800000001</c:v>
                </c:pt>
                <c:pt idx="25">
                  <c:v>447.78685200000001</c:v>
                </c:pt>
                <c:pt idx="26">
                  <c:v>447.55362400000001</c:v>
                </c:pt>
                <c:pt idx="27">
                  <c:v>447.63334099999997</c:v>
                </c:pt>
                <c:pt idx="28">
                  <c:v>447.50320699999997</c:v>
                </c:pt>
                <c:pt idx="29">
                  <c:v>447.33268299999997</c:v>
                </c:pt>
                <c:pt idx="30">
                  <c:v>447.36748799999998</c:v>
                </c:pt>
                <c:pt idx="31">
                  <c:v>447.486467</c:v>
                </c:pt>
                <c:pt idx="32">
                  <c:v>447.36865799999998</c:v>
                </c:pt>
                <c:pt idx="33">
                  <c:v>447.43489299999999</c:v>
                </c:pt>
                <c:pt idx="34">
                  <c:v>447.40829400000001</c:v>
                </c:pt>
                <c:pt idx="35">
                  <c:v>447.45535599999999</c:v>
                </c:pt>
                <c:pt idx="36">
                  <c:v>447.39253500000001</c:v>
                </c:pt>
                <c:pt idx="37">
                  <c:v>447.28627799999998</c:v>
                </c:pt>
                <c:pt idx="38">
                  <c:v>447.35913099999999</c:v>
                </c:pt>
                <c:pt idx="39">
                  <c:v>447.32213300000001</c:v>
                </c:pt>
                <c:pt idx="40">
                  <c:v>447.49503399999998</c:v>
                </c:pt>
                <c:pt idx="41">
                  <c:v>447.24940900000001</c:v>
                </c:pt>
                <c:pt idx="42">
                  <c:v>447.15952499999997</c:v>
                </c:pt>
                <c:pt idx="43">
                  <c:v>447.16355499999997</c:v>
                </c:pt>
                <c:pt idx="44">
                  <c:v>447.161407</c:v>
                </c:pt>
                <c:pt idx="45">
                  <c:v>447.185159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4C2-4239-A679-1854713A863D}"/>
            </c:ext>
          </c:extLst>
        </c:ser>
        <c:ser>
          <c:idx val="3"/>
          <c:order val="3"/>
          <c:tx>
            <c:strRef>
              <c:f>工作表1!$AD$1</c:f>
              <c:strCache>
                <c:ptCount val="1"/>
                <c:pt idx="0">
                  <c:v>LED_波長_固定LED半高寬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工作表1!$AD$2:$AD$47</c:f>
              <c:numCache>
                <c:formatCode>General</c:formatCode>
                <c:ptCount val="46"/>
                <c:pt idx="0">
                  <c:v>453.45907399999999</c:v>
                </c:pt>
                <c:pt idx="1">
                  <c:v>454.053314</c:v>
                </c:pt>
                <c:pt idx="2">
                  <c:v>452.92484999999999</c:v>
                </c:pt>
                <c:pt idx="3">
                  <c:v>452.20990899999998</c:v>
                </c:pt>
                <c:pt idx="4">
                  <c:v>452.44316900000001</c:v>
                </c:pt>
                <c:pt idx="5">
                  <c:v>451.43262299999998</c:v>
                </c:pt>
                <c:pt idx="6">
                  <c:v>453.90468199999998</c:v>
                </c:pt>
                <c:pt idx="7">
                  <c:v>452.492255</c:v>
                </c:pt>
                <c:pt idx="8">
                  <c:v>452.08542799999998</c:v>
                </c:pt>
                <c:pt idx="9">
                  <c:v>451.52726699999999</c:v>
                </c:pt>
                <c:pt idx="10">
                  <c:v>451.04679199999998</c:v>
                </c:pt>
                <c:pt idx="11">
                  <c:v>450.06268899999998</c:v>
                </c:pt>
                <c:pt idx="12">
                  <c:v>450.22339599999998</c:v>
                </c:pt>
                <c:pt idx="13">
                  <c:v>449.683941</c:v>
                </c:pt>
                <c:pt idx="14">
                  <c:v>449.20719200000002</c:v>
                </c:pt>
                <c:pt idx="15">
                  <c:v>448.83202699999998</c:v>
                </c:pt>
                <c:pt idx="16">
                  <c:v>448.64975399999997</c:v>
                </c:pt>
                <c:pt idx="17">
                  <c:v>448.82592699999998</c:v>
                </c:pt>
                <c:pt idx="18">
                  <c:v>448.48227500000002</c:v>
                </c:pt>
                <c:pt idx="19">
                  <c:v>448.40366299999999</c:v>
                </c:pt>
                <c:pt idx="20">
                  <c:v>448.17110400000001</c:v>
                </c:pt>
                <c:pt idx="21">
                  <c:v>448.07714299999998</c:v>
                </c:pt>
                <c:pt idx="22">
                  <c:v>448.20371399999999</c:v>
                </c:pt>
                <c:pt idx="23">
                  <c:v>447.81961699999999</c:v>
                </c:pt>
                <c:pt idx="24">
                  <c:v>447.62532700000003</c:v>
                </c:pt>
                <c:pt idx="25">
                  <c:v>447.97289599999999</c:v>
                </c:pt>
                <c:pt idx="26">
                  <c:v>447.763395</c:v>
                </c:pt>
                <c:pt idx="27">
                  <c:v>447.73076300000002</c:v>
                </c:pt>
                <c:pt idx="28">
                  <c:v>447.69225999999998</c:v>
                </c:pt>
                <c:pt idx="29">
                  <c:v>447.71600999999998</c:v>
                </c:pt>
                <c:pt idx="30">
                  <c:v>447.859623</c:v>
                </c:pt>
                <c:pt idx="31">
                  <c:v>447.552391</c:v>
                </c:pt>
                <c:pt idx="32">
                  <c:v>447.455759</c:v>
                </c:pt>
                <c:pt idx="33">
                  <c:v>447.56768199999999</c:v>
                </c:pt>
                <c:pt idx="34">
                  <c:v>447.53542499999998</c:v>
                </c:pt>
                <c:pt idx="35">
                  <c:v>447.64060799999999</c:v>
                </c:pt>
                <c:pt idx="36">
                  <c:v>447.28997600000002</c:v>
                </c:pt>
                <c:pt idx="37">
                  <c:v>447.41504200000003</c:v>
                </c:pt>
                <c:pt idx="38">
                  <c:v>447.47185200000001</c:v>
                </c:pt>
                <c:pt idx="39">
                  <c:v>447.10429800000003</c:v>
                </c:pt>
                <c:pt idx="40">
                  <c:v>447.32272699999999</c:v>
                </c:pt>
                <c:pt idx="41">
                  <c:v>447.23258299999998</c:v>
                </c:pt>
                <c:pt idx="42">
                  <c:v>447.24425600000001</c:v>
                </c:pt>
                <c:pt idx="43">
                  <c:v>447.36859700000002</c:v>
                </c:pt>
                <c:pt idx="44">
                  <c:v>447.017089</c:v>
                </c:pt>
                <c:pt idx="45">
                  <c:v>447.52819799999997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4C2-4239-A679-1854713A86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149616"/>
        <c:axId val="509146288"/>
      </c:scatterChart>
      <c:valAx>
        <c:axId val="50914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9146288"/>
        <c:crosses val="autoZero"/>
        <c:crossBetween val="midCat"/>
      </c:valAx>
      <c:valAx>
        <c:axId val="50914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9149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LED_L_FWHM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LED_左半高寬_15K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工作表1!$C$2:$C$47</c:f>
              <c:numCache>
                <c:formatCode>General</c:formatCode>
                <c:ptCount val="46"/>
                <c:pt idx="0">
                  <c:v>8.1535920573419993</c:v>
                </c:pt>
                <c:pt idx="1">
                  <c:v>8.5268395096299994</c:v>
                </c:pt>
                <c:pt idx="2">
                  <c:v>8.109565640165</c:v>
                </c:pt>
                <c:pt idx="3">
                  <c:v>8.9997798918449998</c:v>
                </c:pt>
                <c:pt idx="4">
                  <c:v>8.7477339280380004</c:v>
                </c:pt>
                <c:pt idx="5">
                  <c:v>8.3253731894659992</c:v>
                </c:pt>
                <c:pt idx="6">
                  <c:v>8.3482915527710002</c:v>
                </c:pt>
                <c:pt idx="7">
                  <c:v>8.6275518144329997</c:v>
                </c:pt>
                <c:pt idx="8">
                  <c:v>7.4682949331430004</c:v>
                </c:pt>
                <c:pt idx="9">
                  <c:v>8.5952260309199993</c:v>
                </c:pt>
                <c:pt idx="10">
                  <c:v>8.0786972976310008</c:v>
                </c:pt>
                <c:pt idx="11">
                  <c:v>9.0244926927859996</c:v>
                </c:pt>
                <c:pt idx="12">
                  <c:v>8.8526507626559994</c:v>
                </c:pt>
                <c:pt idx="13">
                  <c:v>8.6991915988410007</c:v>
                </c:pt>
                <c:pt idx="14">
                  <c:v>8.5545491067330008</c:v>
                </c:pt>
                <c:pt idx="15">
                  <c:v>8.2955939304479998</c:v>
                </c:pt>
                <c:pt idx="16">
                  <c:v>9.0507966430559996</c:v>
                </c:pt>
                <c:pt idx="17">
                  <c:v>9.6458009796859994</c:v>
                </c:pt>
                <c:pt idx="18">
                  <c:v>8.3925164912020005</c:v>
                </c:pt>
                <c:pt idx="19">
                  <c:v>8.0952374426640006</c:v>
                </c:pt>
                <c:pt idx="20">
                  <c:v>9.0826723305839998</c:v>
                </c:pt>
                <c:pt idx="21">
                  <c:v>8.4269840305040002</c:v>
                </c:pt>
                <c:pt idx="22">
                  <c:v>8.4336794183699997</c:v>
                </c:pt>
                <c:pt idx="23">
                  <c:v>8.7946024644790004</c:v>
                </c:pt>
                <c:pt idx="24">
                  <c:v>8.2630492930529993</c:v>
                </c:pt>
                <c:pt idx="25">
                  <c:v>9.0021325552989993</c:v>
                </c:pt>
                <c:pt idx="26">
                  <c:v>7.6095858869199997</c:v>
                </c:pt>
                <c:pt idx="27">
                  <c:v>8.6084605677169996</c:v>
                </c:pt>
                <c:pt idx="28">
                  <c:v>8.5277661329090009</c:v>
                </c:pt>
                <c:pt idx="29">
                  <c:v>9.1778757209159991</c:v>
                </c:pt>
                <c:pt idx="30">
                  <c:v>8.8503845767809999</c:v>
                </c:pt>
                <c:pt idx="31">
                  <c:v>9.4206183218589992</c:v>
                </c:pt>
                <c:pt idx="32">
                  <c:v>8.8730981126669999</c:v>
                </c:pt>
                <c:pt idx="33">
                  <c:v>8.5454192445460002</c:v>
                </c:pt>
                <c:pt idx="34">
                  <c:v>8.5180147876469992</c:v>
                </c:pt>
                <c:pt idx="35">
                  <c:v>8.9172307391600008</c:v>
                </c:pt>
                <c:pt idx="36">
                  <c:v>8.842380303993</c:v>
                </c:pt>
                <c:pt idx="37">
                  <c:v>8.6848264355270004</c:v>
                </c:pt>
                <c:pt idx="38">
                  <c:v>8.9602509749110002</c:v>
                </c:pt>
                <c:pt idx="39">
                  <c:v>7.8860777284230004</c:v>
                </c:pt>
                <c:pt idx="40">
                  <c:v>9.2072734162120007</c:v>
                </c:pt>
                <c:pt idx="41">
                  <c:v>8.7089218913669999</c:v>
                </c:pt>
                <c:pt idx="42">
                  <c:v>8.3885442701109998</c:v>
                </c:pt>
                <c:pt idx="43">
                  <c:v>7.9066917562730001</c:v>
                </c:pt>
                <c:pt idx="44">
                  <c:v>9.2343979589879996</c:v>
                </c:pt>
                <c:pt idx="45">
                  <c:v>8.9662216441069997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094-4F51-8ACB-1E4EEB4A1E7E}"/>
            </c:ext>
          </c:extLst>
        </c:ser>
        <c:ser>
          <c:idx val="1"/>
          <c:order val="1"/>
          <c:tx>
            <c:strRef>
              <c:f>工作表1!$L$1</c:f>
              <c:strCache>
                <c:ptCount val="1"/>
                <c:pt idx="0">
                  <c:v>LED_左半高寬_50K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工作表1!$L$2:$L$47</c:f>
              <c:numCache>
                <c:formatCode>General</c:formatCode>
                <c:ptCount val="46"/>
                <c:pt idx="0">
                  <c:v>7.4032016277329999</c:v>
                </c:pt>
                <c:pt idx="1">
                  <c:v>8.5018510927219992</c:v>
                </c:pt>
                <c:pt idx="2">
                  <c:v>9.3419346185880006</c:v>
                </c:pt>
                <c:pt idx="3">
                  <c:v>10.918411874039</c:v>
                </c:pt>
                <c:pt idx="4">
                  <c:v>10.950888891016</c:v>
                </c:pt>
                <c:pt idx="5">
                  <c:v>10.929823300157</c:v>
                </c:pt>
                <c:pt idx="6">
                  <c:v>10.986789612215</c:v>
                </c:pt>
                <c:pt idx="7">
                  <c:v>10.975823614494001</c:v>
                </c:pt>
                <c:pt idx="8">
                  <c:v>10.98631907859</c:v>
                </c:pt>
                <c:pt idx="9">
                  <c:v>10.986935538479001</c:v>
                </c:pt>
                <c:pt idx="10">
                  <c:v>10.993702844114001</c:v>
                </c:pt>
                <c:pt idx="11">
                  <c:v>10.980954388242001</c:v>
                </c:pt>
                <c:pt idx="12">
                  <c:v>10.991840085432999</c:v>
                </c:pt>
                <c:pt idx="13">
                  <c:v>10.989194113842</c:v>
                </c:pt>
                <c:pt idx="14">
                  <c:v>10.999284543048001</c:v>
                </c:pt>
                <c:pt idx="15">
                  <c:v>10.9522454803</c:v>
                </c:pt>
                <c:pt idx="16">
                  <c:v>10.995133189435</c:v>
                </c:pt>
                <c:pt idx="17">
                  <c:v>10.995735217009001</c:v>
                </c:pt>
                <c:pt idx="18">
                  <c:v>10.999132367983</c:v>
                </c:pt>
                <c:pt idx="19">
                  <c:v>10.998303525252</c:v>
                </c:pt>
                <c:pt idx="20">
                  <c:v>10.997545207957</c:v>
                </c:pt>
                <c:pt idx="21">
                  <c:v>10.999308793872</c:v>
                </c:pt>
                <c:pt idx="22">
                  <c:v>10.997597126431</c:v>
                </c:pt>
                <c:pt idx="23">
                  <c:v>10.992770279646001</c:v>
                </c:pt>
                <c:pt idx="24">
                  <c:v>10.98996669141</c:v>
                </c:pt>
                <c:pt idx="25">
                  <c:v>10.998503117168999</c:v>
                </c:pt>
                <c:pt idx="26">
                  <c:v>10.992948908088</c:v>
                </c:pt>
                <c:pt idx="27">
                  <c:v>10.997522923657</c:v>
                </c:pt>
                <c:pt idx="28">
                  <c:v>10.996937139808001</c:v>
                </c:pt>
                <c:pt idx="29">
                  <c:v>10.987984009898</c:v>
                </c:pt>
                <c:pt idx="30">
                  <c:v>10.997878285058</c:v>
                </c:pt>
                <c:pt idx="31">
                  <c:v>10.999362131047</c:v>
                </c:pt>
                <c:pt idx="32">
                  <c:v>10.996925960624999</c:v>
                </c:pt>
                <c:pt idx="33">
                  <c:v>10.998666746562</c:v>
                </c:pt>
                <c:pt idx="34">
                  <c:v>10.995964788067001</c:v>
                </c:pt>
                <c:pt idx="35">
                  <c:v>10.998670477904</c:v>
                </c:pt>
                <c:pt idx="36">
                  <c:v>10.998311083637001</c:v>
                </c:pt>
                <c:pt idx="37">
                  <c:v>10.996848109819</c:v>
                </c:pt>
                <c:pt idx="38">
                  <c:v>10.992505232938999</c:v>
                </c:pt>
                <c:pt idx="39">
                  <c:v>10.998903640415</c:v>
                </c:pt>
                <c:pt idx="40">
                  <c:v>10.996233243267</c:v>
                </c:pt>
                <c:pt idx="41">
                  <c:v>10.998822352555999</c:v>
                </c:pt>
                <c:pt idx="42">
                  <c:v>10.996563109179</c:v>
                </c:pt>
                <c:pt idx="43">
                  <c:v>10.996951743543001</c:v>
                </c:pt>
                <c:pt idx="44">
                  <c:v>10.998513705333</c:v>
                </c:pt>
                <c:pt idx="45">
                  <c:v>10.993608725984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094-4F51-8ACB-1E4EEB4A1E7E}"/>
            </c:ext>
          </c:extLst>
        </c:ser>
        <c:ser>
          <c:idx val="2"/>
          <c:order val="2"/>
          <c:tx>
            <c:strRef>
              <c:f>工作表1!$U$1</c:f>
              <c:strCache>
                <c:ptCount val="1"/>
                <c:pt idx="0">
                  <c:v>LED_左半高寬_130K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工作表1!$U$2:$U$47</c:f>
              <c:numCache>
                <c:formatCode>General</c:formatCode>
                <c:ptCount val="46"/>
                <c:pt idx="0">
                  <c:v>6.992833729509</c:v>
                </c:pt>
                <c:pt idx="1">
                  <c:v>8.4630095646689991</c:v>
                </c:pt>
                <c:pt idx="2">
                  <c:v>10.868215703619001</c:v>
                </c:pt>
                <c:pt idx="3">
                  <c:v>10.948976564265999</c:v>
                </c:pt>
                <c:pt idx="4">
                  <c:v>10.975223240514</c:v>
                </c:pt>
                <c:pt idx="5">
                  <c:v>10.987918172392</c:v>
                </c:pt>
                <c:pt idx="6">
                  <c:v>10.991674507747</c:v>
                </c:pt>
                <c:pt idx="7">
                  <c:v>10.983374395572</c:v>
                </c:pt>
                <c:pt idx="8">
                  <c:v>10.997569071927</c:v>
                </c:pt>
                <c:pt idx="9">
                  <c:v>10.989473162701</c:v>
                </c:pt>
                <c:pt idx="10">
                  <c:v>10.995520487966999</c:v>
                </c:pt>
                <c:pt idx="11">
                  <c:v>10.997303082947001</c:v>
                </c:pt>
                <c:pt idx="12">
                  <c:v>10.998549350895001</c:v>
                </c:pt>
                <c:pt idx="13">
                  <c:v>10.994163685861</c:v>
                </c:pt>
                <c:pt idx="14">
                  <c:v>10.99889970095</c:v>
                </c:pt>
                <c:pt idx="15">
                  <c:v>10.999496562159999</c:v>
                </c:pt>
                <c:pt idx="16">
                  <c:v>10.996202118147</c:v>
                </c:pt>
                <c:pt idx="17">
                  <c:v>10.999408947832</c:v>
                </c:pt>
                <c:pt idx="18">
                  <c:v>10.999281386110001</c:v>
                </c:pt>
                <c:pt idx="19">
                  <c:v>10.997178171047</c:v>
                </c:pt>
                <c:pt idx="20">
                  <c:v>10.997438118141</c:v>
                </c:pt>
                <c:pt idx="21">
                  <c:v>10.998902966104</c:v>
                </c:pt>
                <c:pt idx="22">
                  <c:v>10.99620866882</c:v>
                </c:pt>
                <c:pt idx="23">
                  <c:v>10.998378515402001</c:v>
                </c:pt>
                <c:pt idx="24">
                  <c:v>10.999167077837001</c:v>
                </c:pt>
                <c:pt idx="25">
                  <c:v>10.999054298008</c:v>
                </c:pt>
                <c:pt idx="26">
                  <c:v>10.999515487808001</c:v>
                </c:pt>
                <c:pt idx="27">
                  <c:v>10.998229067014</c:v>
                </c:pt>
                <c:pt idx="28">
                  <c:v>10.996318926972</c:v>
                </c:pt>
                <c:pt idx="29">
                  <c:v>10.995873076236</c:v>
                </c:pt>
                <c:pt idx="30">
                  <c:v>10.997133551963</c:v>
                </c:pt>
                <c:pt idx="31">
                  <c:v>10.998352411221999</c:v>
                </c:pt>
                <c:pt idx="32">
                  <c:v>10.999099649128</c:v>
                </c:pt>
                <c:pt idx="33">
                  <c:v>10.999156091439</c:v>
                </c:pt>
                <c:pt idx="34">
                  <c:v>10.997691235433001</c:v>
                </c:pt>
                <c:pt idx="35">
                  <c:v>10.998747733846001</c:v>
                </c:pt>
                <c:pt idx="36">
                  <c:v>10.998396678188</c:v>
                </c:pt>
                <c:pt idx="37">
                  <c:v>10.995555747662999</c:v>
                </c:pt>
                <c:pt idx="38">
                  <c:v>10.999650298622999</c:v>
                </c:pt>
                <c:pt idx="39">
                  <c:v>10.998431588620999</c:v>
                </c:pt>
                <c:pt idx="40">
                  <c:v>10.999875424073</c:v>
                </c:pt>
                <c:pt idx="41">
                  <c:v>10.998695875708</c:v>
                </c:pt>
                <c:pt idx="42">
                  <c:v>10.999618501142001</c:v>
                </c:pt>
                <c:pt idx="43">
                  <c:v>10.995339699236</c:v>
                </c:pt>
                <c:pt idx="44">
                  <c:v>10.999699982132</c:v>
                </c:pt>
                <c:pt idx="45">
                  <c:v>10.998901399115001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094-4F51-8ACB-1E4EEB4A1E7E}"/>
            </c:ext>
          </c:extLst>
        </c:ser>
        <c:ser>
          <c:idx val="3"/>
          <c:order val="3"/>
          <c:tx>
            <c:strRef>
              <c:f>工作表1!$AE$1</c:f>
              <c:strCache>
                <c:ptCount val="1"/>
                <c:pt idx="0">
                  <c:v>LED_左半高寬_固定LED半高寬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工作表1!$AE$2:$AE$47</c:f>
              <c:numCache>
                <c:formatCode>General</c:formatCode>
                <c:ptCount val="46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11</c:v>
                </c:pt>
                <c:pt idx="21">
                  <c:v>11</c:v>
                </c:pt>
                <c:pt idx="22">
                  <c:v>11</c:v>
                </c:pt>
                <c:pt idx="23">
                  <c:v>11</c:v>
                </c:pt>
                <c:pt idx="24">
                  <c:v>11</c:v>
                </c:pt>
                <c:pt idx="25">
                  <c:v>11</c:v>
                </c:pt>
                <c:pt idx="26">
                  <c:v>11</c:v>
                </c:pt>
                <c:pt idx="27">
                  <c:v>11</c:v>
                </c:pt>
                <c:pt idx="28">
                  <c:v>11</c:v>
                </c:pt>
                <c:pt idx="29">
                  <c:v>11</c:v>
                </c:pt>
                <c:pt idx="30">
                  <c:v>11</c:v>
                </c:pt>
                <c:pt idx="31">
                  <c:v>11</c:v>
                </c:pt>
                <c:pt idx="32">
                  <c:v>11</c:v>
                </c:pt>
                <c:pt idx="33">
                  <c:v>11</c:v>
                </c:pt>
                <c:pt idx="34">
                  <c:v>11</c:v>
                </c:pt>
                <c:pt idx="35">
                  <c:v>11</c:v>
                </c:pt>
                <c:pt idx="36">
                  <c:v>11</c:v>
                </c:pt>
                <c:pt idx="37">
                  <c:v>11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11</c:v>
                </c:pt>
                <c:pt idx="42">
                  <c:v>11</c:v>
                </c:pt>
                <c:pt idx="43">
                  <c:v>11</c:v>
                </c:pt>
                <c:pt idx="44">
                  <c:v>11</c:v>
                </c:pt>
                <c:pt idx="45">
                  <c:v>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094-4F51-8ACB-1E4EEB4A1E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0818816"/>
        <c:axId val="670826720"/>
      </c:scatterChart>
      <c:valAx>
        <c:axId val="670818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70826720"/>
        <c:crosses val="autoZero"/>
        <c:crossBetween val="midCat"/>
      </c:valAx>
      <c:valAx>
        <c:axId val="670826720"/>
        <c:scaling>
          <c:orientation val="minMax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708188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LED_R_FWHM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工作表1!$D$1</c:f>
              <c:strCache>
                <c:ptCount val="1"/>
                <c:pt idx="0">
                  <c:v>LED_右半高寬_15K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工作表1!$D$2:$D$47</c:f>
              <c:numCache>
                <c:formatCode>General</c:formatCode>
                <c:ptCount val="46"/>
                <c:pt idx="0">
                  <c:v>12.141222122711</c:v>
                </c:pt>
                <c:pt idx="1">
                  <c:v>11.901458755263</c:v>
                </c:pt>
                <c:pt idx="2">
                  <c:v>12.900533712190001</c:v>
                </c:pt>
                <c:pt idx="3">
                  <c:v>12.147965316713</c:v>
                </c:pt>
                <c:pt idx="4">
                  <c:v>13.723480346729</c:v>
                </c:pt>
                <c:pt idx="5">
                  <c:v>14.320258166175</c:v>
                </c:pt>
                <c:pt idx="6">
                  <c:v>13.812682132119001</c:v>
                </c:pt>
                <c:pt idx="7">
                  <c:v>13.046096198969</c:v>
                </c:pt>
                <c:pt idx="8">
                  <c:v>13.725244753195</c:v>
                </c:pt>
                <c:pt idx="9">
                  <c:v>13.931775196013</c:v>
                </c:pt>
                <c:pt idx="10">
                  <c:v>14.193733566735</c:v>
                </c:pt>
                <c:pt idx="11">
                  <c:v>14.643505894918</c:v>
                </c:pt>
                <c:pt idx="12">
                  <c:v>14.410019997453</c:v>
                </c:pt>
                <c:pt idx="13">
                  <c:v>13.762190091320999</c:v>
                </c:pt>
                <c:pt idx="14">
                  <c:v>13.592000704116</c:v>
                </c:pt>
                <c:pt idx="15">
                  <c:v>13.112527777962001</c:v>
                </c:pt>
                <c:pt idx="16">
                  <c:v>14.554438012553</c:v>
                </c:pt>
                <c:pt idx="17">
                  <c:v>14.644069211799</c:v>
                </c:pt>
                <c:pt idx="18">
                  <c:v>14.591597410966999</c:v>
                </c:pt>
                <c:pt idx="19">
                  <c:v>13.096335456695</c:v>
                </c:pt>
                <c:pt idx="20">
                  <c:v>15.478305580088</c:v>
                </c:pt>
                <c:pt idx="21">
                  <c:v>14.509720295929</c:v>
                </c:pt>
                <c:pt idx="22">
                  <c:v>14.548852931829</c:v>
                </c:pt>
                <c:pt idx="23">
                  <c:v>14.074021108234</c:v>
                </c:pt>
                <c:pt idx="24">
                  <c:v>15.059001072732</c:v>
                </c:pt>
                <c:pt idx="25">
                  <c:v>14.909911599357001</c:v>
                </c:pt>
                <c:pt idx="26">
                  <c:v>14.031493944004</c:v>
                </c:pt>
                <c:pt idx="27">
                  <c:v>14.500609001525</c:v>
                </c:pt>
                <c:pt idx="28">
                  <c:v>15.155521993933</c:v>
                </c:pt>
                <c:pt idx="29">
                  <c:v>14.622922146703999</c:v>
                </c:pt>
                <c:pt idx="30">
                  <c:v>14.502666204027999</c:v>
                </c:pt>
                <c:pt idx="31">
                  <c:v>14.388353209184</c:v>
                </c:pt>
                <c:pt idx="32">
                  <c:v>13.980613544663999</c:v>
                </c:pt>
                <c:pt idx="33">
                  <c:v>15.155780548189</c:v>
                </c:pt>
                <c:pt idx="34">
                  <c:v>14.336540807865999</c:v>
                </c:pt>
                <c:pt idx="35">
                  <c:v>14.709715795225</c:v>
                </c:pt>
                <c:pt idx="36">
                  <c:v>14.485890075755</c:v>
                </c:pt>
                <c:pt idx="37">
                  <c:v>15.324302969734999</c:v>
                </c:pt>
                <c:pt idx="38">
                  <c:v>14.427539213976001</c:v>
                </c:pt>
                <c:pt idx="39">
                  <c:v>13.388199884571</c:v>
                </c:pt>
                <c:pt idx="40">
                  <c:v>15.376852881390001</c:v>
                </c:pt>
                <c:pt idx="41">
                  <c:v>14.239317196934</c:v>
                </c:pt>
                <c:pt idx="42">
                  <c:v>14.983438312779001</c:v>
                </c:pt>
                <c:pt idx="43">
                  <c:v>14.359768450260001</c:v>
                </c:pt>
                <c:pt idx="44">
                  <c:v>14.371832031906999</c:v>
                </c:pt>
                <c:pt idx="45">
                  <c:v>14.440470686134001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F43-4B92-853E-D5F2329BA7DA}"/>
            </c:ext>
          </c:extLst>
        </c:ser>
        <c:ser>
          <c:idx val="1"/>
          <c:order val="1"/>
          <c:tx>
            <c:strRef>
              <c:f>工作表1!$M$1</c:f>
              <c:strCache>
                <c:ptCount val="1"/>
                <c:pt idx="0">
                  <c:v>LED_右半高寬_50K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工作表1!$M$2:$M$47</c:f>
              <c:numCache>
                <c:formatCode>General</c:formatCode>
                <c:ptCount val="46"/>
                <c:pt idx="0">
                  <c:v>15.218159204738001</c:v>
                </c:pt>
                <c:pt idx="1">
                  <c:v>15.26452707126</c:v>
                </c:pt>
                <c:pt idx="2">
                  <c:v>15.929376770551</c:v>
                </c:pt>
                <c:pt idx="3">
                  <c:v>15.640334421474</c:v>
                </c:pt>
                <c:pt idx="4">
                  <c:v>15.979231615719</c:v>
                </c:pt>
                <c:pt idx="5">
                  <c:v>15.992789885864999</c:v>
                </c:pt>
                <c:pt idx="6">
                  <c:v>15.996602698977</c:v>
                </c:pt>
                <c:pt idx="7">
                  <c:v>15.993106744734</c:v>
                </c:pt>
                <c:pt idx="8">
                  <c:v>15.938008894302</c:v>
                </c:pt>
                <c:pt idx="9">
                  <c:v>15.997637561998999</c:v>
                </c:pt>
                <c:pt idx="10">
                  <c:v>15.992125815608</c:v>
                </c:pt>
                <c:pt idx="11">
                  <c:v>15.996100824628</c:v>
                </c:pt>
                <c:pt idx="12">
                  <c:v>15.999603458791</c:v>
                </c:pt>
                <c:pt idx="13">
                  <c:v>15.997258813087999</c:v>
                </c:pt>
                <c:pt idx="14">
                  <c:v>15.999256655752999</c:v>
                </c:pt>
                <c:pt idx="15">
                  <c:v>15.997892967743001</c:v>
                </c:pt>
                <c:pt idx="16">
                  <c:v>15.995592648749</c:v>
                </c:pt>
                <c:pt idx="17">
                  <c:v>15.997569798411</c:v>
                </c:pt>
                <c:pt idx="18">
                  <c:v>15.995166749059999</c:v>
                </c:pt>
                <c:pt idx="19">
                  <c:v>15.999894548862001</c:v>
                </c:pt>
                <c:pt idx="20">
                  <c:v>15.999353245289001</c:v>
                </c:pt>
                <c:pt idx="21">
                  <c:v>15.999383795746001</c:v>
                </c:pt>
                <c:pt idx="22">
                  <c:v>15.998803398423</c:v>
                </c:pt>
                <c:pt idx="23">
                  <c:v>15.996428561059</c:v>
                </c:pt>
                <c:pt idx="24">
                  <c:v>15.997050790456999</c:v>
                </c:pt>
                <c:pt idx="25">
                  <c:v>15.999393989370001</c:v>
                </c:pt>
                <c:pt idx="26">
                  <c:v>15.999281864047999</c:v>
                </c:pt>
                <c:pt idx="27">
                  <c:v>15.999412293618001</c:v>
                </c:pt>
                <c:pt idx="28">
                  <c:v>15.999160481435</c:v>
                </c:pt>
                <c:pt idx="29">
                  <c:v>15.997698731291999</c:v>
                </c:pt>
                <c:pt idx="30">
                  <c:v>15.998970542325999</c:v>
                </c:pt>
                <c:pt idx="31">
                  <c:v>15.999624658176</c:v>
                </c:pt>
                <c:pt idx="32">
                  <c:v>15.998519328443001</c:v>
                </c:pt>
                <c:pt idx="33">
                  <c:v>15.998887506745</c:v>
                </c:pt>
                <c:pt idx="34">
                  <c:v>15.999679687863001</c:v>
                </c:pt>
                <c:pt idx="35">
                  <c:v>15.998337126123999</c:v>
                </c:pt>
                <c:pt idx="36">
                  <c:v>15.998511052906</c:v>
                </c:pt>
                <c:pt idx="37">
                  <c:v>15.997837761465</c:v>
                </c:pt>
                <c:pt idx="38">
                  <c:v>15.998370863603</c:v>
                </c:pt>
                <c:pt idx="39">
                  <c:v>15.999242912492001</c:v>
                </c:pt>
                <c:pt idx="40">
                  <c:v>15.999699906754</c:v>
                </c:pt>
                <c:pt idx="41">
                  <c:v>15.999351667878001</c:v>
                </c:pt>
                <c:pt idx="42">
                  <c:v>15.999330918352999</c:v>
                </c:pt>
                <c:pt idx="43">
                  <c:v>15.997436273836</c:v>
                </c:pt>
                <c:pt idx="44">
                  <c:v>15.999053002657</c:v>
                </c:pt>
                <c:pt idx="45">
                  <c:v>15.998676791444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F43-4B92-853E-D5F2329BA7DA}"/>
            </c:ext>
          </c:extLst>
        </c:ser>
        <c:ser>
          <c:idx val="2"/>
          <c:order val="2"/>
          <c:tx>
            <c:strRef>
              <c:f>工作表1!$V$1</c:f>
              <c:strCache>
                <c:ptCount val="1"/>
                <c:pt idx="0">
                  <c:v>LED_右半高寬_130K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工作表1!$V$2:$V$47</c:f>
              <c:numCache>
                <c:formatCode>General</c:formatCode>
                <c:ptCount val="46"/>
                <c:pt idx="0">
                  <c:v>15.705738616436999</c:v>
                </c:pt>
                <c:pt idx="1">
                  <c:v>15.792043861229001</c:v>
                </c:pt>
                <c:pt idx="2">
                  <c:v>15.95958929979</c:v>
                </c:pt>
                <c:pt idx="3">
                  <c:v>15.995402850533001</c:v>
                </c:pt>
                <c:pt idx="4">
                  <c:v>15.972328140262</c:v>
                </c:pt>
                <c:pt idx="5">
                  <c:v>15.992904648164</c:v>
                </c:pt>
                <c:pt idx="6">
                  <c:v>15.992036027949</c:v>
                </c:pt>
                <c:pt idx="7">
                  <c:v>15.999082037887</c:v>
                </c:pt>
                <c:pt idx="8">
                  <c:v>15.998416717573001</c:v>
                </c:pt>
                <c:pt idx="9">
                  <c:v>15.998802274501999</c:v>
                </c:pt>
                <c:pt idx="10">
                  <c:v>15.999692848846999</c:v>
                </c:pt>
                <c:pt idx="11">
                  <c:v>15.999777500274</c:v>
                </c:pt>
                <c:pt idx="12">
                  <c:v>15.999770437078</c:v>
                </c:pt>
                <c:pt idx="13">
                  <c:v>15.999149791191</c:v>
                </c:pt>
                <c:pt idx="14">
                  <c:v>15.999720653345999</c:v>
                </c:pt>
                <c:pt idx="15">
                  <c:v>15.999661232976999</c:v>
                </c:pt>
                <c:pt idx="16">
                  <c:v>15.99933155191</c:v>
                </c:pt>
                <c:pt idx="17">
                  <c:v>15.999802733104</c:v>
                </c:pt>
                <c:pt idx="18">
                  <c:v>15.999658642001</c:v>
                </c:pt>
                <c:pt idx="19">
                  <c:v>15.998144812731001</c:v>
                </c:pt>
                <c:pt idx="20">
                  <c:v>15.999308245570999</c:v>
                </c:pt>
                <c:pt idx="21">
                  <c:v>15.999962799133</c:v>
                </c:pt>
                <c:pt idx="22">
                  <c:v>15.999279267022001</c:v>
                </c:pt>
                <c:pt idx="23">
                  <c:v>15.999786160136001</c:v>
                </c:pt>
                <c:pt idx="24">
                  <c:v>15.999877810878001</c:v>
                </c:pt>
                <c:pt idx="25">
                  <c:v>15.999739748063</c:v>
                </c:pt>
                <c:pt idx="26">
                  <c:v>15.999245269477999</c:v>
                </c:pt>
                <c:pt idx="27">
                  <c:v>15.999336031841001</c:v>
                </c:pt>
                <c:pt idx="28">
                  <c:v>15.999033091014001</c:v>
                </c:pt>
                <c:pt idx="29">
                  <c:v>15.999038992742999</c:v>
                </c:pt>
                <c:pt idx="30">
                  <c:v>15.999608047729</c:v>
                </c:pt>
                <c:pt idx="31">
                  <c:v>15.99980984952</c:v>
                </c:pt>
                <c:pt idx="32">
                  <c:v>15.999763050009999</c:v>
                </c:pt>
                <c:pt idx="33">
                  <c:v>15.999647982165</c:v>
                </c:pt>
                <c:pt idx="34">
                  <c:v>15.999916355172999</c:v>
                </c:pt>
                <c:pt idx="35">
                  <c:v>15.999713997905999</c:v>
                </c:pt>
                <c:pt idx="36">
                  <c:v>15.999728187383001</c:v>
                </c:pt>
                <c:pt idx="37">
                  <c:v>15.999037054824999</c:v>
                </c:pt>
                <c:pt idx="38">
                  <c:v>15.999821051533999</c:v>
                </c:pt>
                <c:pt idx="39">
                  <c:v>15.999657888871999</c:v>
                </c:pt>
                <c:pt idx="40">
                  <c:v>15.999708474814</c:v>
                </c:pt>
                <c:pt idx="41">
                  <c:v>15.999432824746</c:v>
                </c:pt>
                <c:pt idx="42">
                  <c:v>15.99974242779</c:v>
                </c:pt>
                <c:pt idx="43">
                  <c:v>15.999351749252</c:v>
                </c:pt>
                <c:pt idx="44">
                  <c:v>15.999925616945999</c:v>
                </c:pt>
                <c:pt idx="45">
                  <c:v>15.999547261574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F43-4B92-853E-D5F2329BA7DA}"/>
            </c:ext>
          </c:extLst>
        </c:ser>
        <c:ser>
          <c:idx val="3"/>
          <c:order val="3"/>
          <c:tx>
            <c:strRef>
              <c:f>工作表1!$AF$1</c:f>
              <c:strCache>
                <c:ptCount val="1"/>
                <c:pt idx="0">
                  <c:v>LED_右半高寬_固定LED半高寬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工作表1!$AF$2:$AF$47</c:f>
              <c:numCache>
                <c:formatCode>General</c:formatCode>
                <c:ptCount val="46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  <c:pt idx="20">
                  <c:v>16</c:v>
                </c:pt>
                <c:pt idx="21">
                  <c:v>16</c:v>
                </c:pt>
                <c:pt idx="22">
                  <c:v>16</c:v>
                </c:pt>
                <c:pt idx="23">
                  <c:v>16</c:v>
                </c:pt>
                <c:pt idx="24">
                  <c:v>16</c:v>
                </c:pt>
                <c:pt idx="25">
                  <c:v>16</c:v>
                </c:pt>
                <c:pt idx="26">
                  <c:v>16</c:v>
                </c:pt>
                <c:pt idx="27">
                  <c:v>16</c:v>
                </c:pt>
                <c:pt idx="28">
                  <c:v>16</c:v>
                </c:pt>
                <c:pt idx="29">
                  <c:v>16</c:v>
                </c:pt>
                <c:pt idx="30">
                  <c:v>16</c:v>
                </c:pt>
                <c:pt idx="31">
                  <c:v>16</c:v>
                </c:pt>
                <c:pt idx="32">
                  <c:v>16</c:v>
                </c:pt>
                <c:pt idx="33">
                  <c:v>16</c:v>
                </c:pt>
                <c:pt idx="34">
                  <c:v>16</c:v>
                </c:pt>
                <c:pt idx="35">
                  <c:v>16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16</c:v>
                </c:pt>
                <c:pt idx="41">
                  <c:v>16</c:v>
                </c:pt>
                <c:pt idx="42">
                  <c:v>16</c:v>
                </c:pt>
                <c:pt idx="43">
                  <c:v>16</c:v>
                </c:pt>
                <c:pt idx="44">
                  <c:v>16</c:v>
                </c:pt>
                <c:pt idx="4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F43-4B92-853E-D5F2329BA7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700768"/>
        <c:axId val="501701184"/>
      </c:scatterChart>
      <c:valAx>
        <c:axId val="501700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1701184"/>
        <c:crosses val="autoZero"/>
        <c:crossBetween val="midCat"/>
      </c:valAx>
      <c:valAx>
        <c:axId val="501701184"/>
        <c:scaling>
          <c:orientation val="minMax"/>
          <c:max val="17"/>
          <c:min val="1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1700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YAG_S_Wavelength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工作表1!$E$1</c:f>
              <c:strCache>
                <c:ptCount val="1"/>
                <c:pt idx="0">
                  <c:v>YAG_短波長_15K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工作表1!$E$2:$E$47</c:f>
              <c:numCache>
                <c:formatCode>General</c:formatCode>
                <c:ptCount val="46"/>
                <c:pt idx="0">
                  <c:v>569.88654780650097</c:v>
                </c:pt>
                <c:pt idx="1">
                  <c:v>560.38053818274898</c:v>
                </c:pt>
                <c:pt idx="2">
                  <c:v>562.95180692256201</c:v>
                </c:pt>
                <c:pt idx="3">
                  <c:v>546.33767355970701</c:v>
                </c:pt>
                <c:pt idx="4">
                  <c:v>551.33761443478204</c:v>
                </c:pt>
                <c:pt idx="5">
                  <c:v>544.99855033002802</c:v>
                </c:pt>
                <c:pt idx="6">
                  <c:v>533.55969269391096</c:v>
                </c:pt>
                <c:pt idx="7">
                  <c:v>530.83512757053097</c:v>
                </c:pt>
                <c:pt idx="8">
                  <c:v>533.59443110169605</c:v>
                </c:pt>
                <c:pt idx="9">
                  <c:v>527.26568800683697</c:v>
                </c:pt>
                <c:pt idx="10">
                  <c:v>524.38790482803699</c:v>
                </c:pt>
                <c:pt idx="11">
                  <c:v>524.890798646593</c:v>
                </c:pt>
                <c:pt idx="12">
                  <c:v>528.11849391917997</c:v>
                </c:pt>
                <c:pt idx="13">
                  <c:v>520.11784048448806</c:v>
                </c:pt>
                <c:pt idx="14">
                  <c:v>526.43534604342096</c:v>
                </c:pt>
                <c:pt idx="15">
                  <c:v>522.76372833835296</c:v>
                </c:pt>
                <c:pt idx="16">
                  <c:v>523.73971171036601</c:v>
                </c:pt>
                <c:pt idx="17">
                  <c:v>523.63146764643295</c:v>
                </c:pt>
                <c:pt idx="18">
                  <c:v>524.53896554688197</c:v>
                </c:pt>
                <c:pt idx="19">
                  <c:v>524.22458779771796</c:v>
                </c:pt>
                <c:pt idx="20">
                  <c:v>528.04811036127705</c:v>
                </c:pt>
                <c:pt idx="21">
                  <c:v>523.91374076980696</c:v>
                </c:pt>
                <c:pt idx="22">
                  <c:v>522.16244906168799</c:v>
                </c:pt>
                <c:pt idx="23">
                  <c:v>520.12948425025104</c:v>
                </c:pt>
                <c:pt idx="24">
                  <c:v>523.09642240800099</c:v>
                </c:pt>
                <c:pt idx="25">
                  <c:v>523.71404125032598</c:v>
                </c:pt>
                <c:pt idx="26">
                  <c:v>520.83508072577001</c:v>
                </c:pt>
                <c:pt idx="27">
                  <c:v>524.79090868954995</c:v>
                </c:pt>
                <c:pt idx="28">
                  <c:v>527.03693559035003</c:v>
                </c:pt>
                <c:pt idx="29">
                  <c:v>520.10384749179002</c:v>
                </c:pt>
                <c:pt idx="30">
                  <c:v>520.11479612957601</c:v>
                </c:pt>
                <c:pt idx="31">
                  <c:v>520.28766456495396</c:v>
                </c:pt>
                <c:pt idx="32">
                  <c:v>523.10805844901199</c:v>
                </c:pt>
                <c:pt idx="33">
                  <c:v>520.196969458284</c:v>
                </c:pt>
                <c:pt idx="34">
                  <c:v>522.25680935450202</c:v>
                </c:pt>
                <c:pt idx="35">
                  <c:v>520.37581752942299</c:v>
                </c:pt>
                <c:pt idx="36">
                  <c:v>520.64902073483802</c:v>
                </c:pt>
                <c:pt idx="37">
                  <c:v>520.10220458709398</c:v>
                </c:pt>
                <c:pt idx="38">
                  <c:v>524.06256173199802</c:v>
                </c:pt>
                <c:pt idx="39">
                  <c:v>520.87702587353101</c:v>
                </c:pt>
                <c:pt idx="40">
                  <c:v>521.73686709939602</c:v>
                </c:pt>
                <c:pt idx="41">
                  <c:v>520.09424742709496</c:v>
                </c:pt>
                <c:pt idx="42">
                  <c:v>520.05217816790696</c:v>
                </c:pt>
                <c:pt idx="43">
                  <c:v>520.38794035526996</c:v>
                </c:pt>
                <c:pt idx="44">
                  <c:v>520.06578255495504</c:v>
                </c:pt>
                <c:pt idx="45">
                  <c:v>520.84916690686805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1E-4EAF-9E4B-C2D95D97DF9F}"/>
            </c:ext>
          </c:extLst>
        </c:ser>
        <c:ser>
          <c:idx val="1"/>
          <c:order val="1"/>
          <c:tx>
            <c:strRef>
              <c:f>工作表1!$N$1</c:f>
              <c:strCache>
                <c:ptCount val="1"/>
                <c:pt idx="0">
                  <c:v>YAG_短波長_50K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工作表1!$N$2:$N$47</c:f>
              <c:numCache>
                <c:formatCode>General</c:formatCode>
                <c:ptCount val="46"/>
                <c:pt idx="0">
                  <c:v>569.75858108943396</c:v>
                </c:pt>
                <c:pt idx="1">
                  <c:v>569.902243972875</c:v>
                </c:pt>
                <c:pt idx="2">
                  <c:v>561.54447599053799</c:v>
                </c:pt>
                <c:pt idx="3">
                  <c:v>569.72067837051895</c:v>
                </c:pt>
                <c:pt idx="4">
                  <c:v>561.38920802211999</c:v>
                </c:pt>
                <c:pt idx="5">
                  <c:v>555.11792462890901</c:v>
                </c:pt>
                <c:pt idx="6">
                  <c:v>544.336074878663</c:v>
                </c:pt>
                <c:pt idx="7">
                  <c:v>539.10249471862198</c:v>
                </c:pt>
                <c:pt idx="8">
                  <c:v>531.45158866608801</c:v>
                </c:pt>
                <c:pt idx="9">
                  <c:v>531.16407201277195</c:v>
                </c:pt>
                <c:pt idx="10">
                  <c:v>522.14056813552997</c:v>
                </c:pt>
                <c:pt idx="11">
                  <c:v>523.38875435870398</c:v>
                </c:pt>
                <c:pt idx="12">
                  <c:v>527.41461960302399</c:v>
                </c:pt>
                <c:pt idx="13">
                  <c:v>523.48684078848396</c:v>
                </c:pt>
                <c:pt idx="14">
                  <c:v>527.10573669919597</c:v>
                </c:pt>
                <c:pt idx="15">
                  <c:v>522.35215636422902</c:v>
                </c:pt>
                <c:pt idx="16">
                  <c:v>522.06801840754304</c:v>
                </c:pt>
                <c:pt idx="17">
                  <c:v>520.98172957480699</c:v>
                </c:pt>
                <c:pt idx="18">
                  <c:v>524.55688694275705</c:v>
                </c:pt>
                <c:pt idx="19">
                  <c:v>523.20528322117696</c:v>
                </c:pt>
                <c:pt idx="20">
                  <c:v>522.09894272105203</c:v>
                </c:pt>
                <c:pt idx="21">
                  <c:v>524.55648361515205</c:v>
                </c:pt>
                <c:pt idx="22">
                  <c:v>520.07893435032895</c:v>
                </c:pt>
                <c:pt idx="23">
                  <c:v>520.143280307071</c:v>
                </c:pt>
                <c:pt idx="24">
                  <c:v>520.13799683418597</c:v>
                </c:pt>
                <c:pt idx="25">
                  <c:v>521.599567262797</c:v>
                </c:pt>
                <c:pt idx="26">
                  <c:v>521.42624134248899</c:v>
                </c:pt>
                <c:pt idx="27">
                  <c:v>522.84775940767895</c:v>
                </c:pt>
                <c:pt idx="28">
                  <c:v>521.60981765045199</c:v>
                </c:pt>
                <c:pt idx="29">
                  <c:v>520.32571619708199</c:v>
                </c:pt>
                <c:pt idx="30">
                  <c:v>520.70302834139602</c:v>
                </c:pt>
                <c:pt idx="31">
                  <c:v>522.01852290551096</c:v>
                </c:pt>
                <c:pt idx="32">
                  <c:v>520.01200502116103</c:v>
                </c:pt>
                <c:pt idx="33">
                  <c:v>520.17297642286803</c:v>
                </c:pt>
                <c:pt idx="34">
                  <c:v>522.27044950804395</c:v>
                </c:pt>
                <c:pt idx="35">
                  <c:v>520.42217073398604</c:v>
                </c:pt>
                <c:pt idx="36">
                  <c:v>521.32233749343698</c:v>
                </c:pt>
                <c:pt idx="37">
                  <c:v>520.00516001993606</c:v>
                </c:pt>
                <c:pt idx="38">
                  <c:v>520.00557455578598</c:v>
                </c:pt>
                <c:pt idx="39">
                  <c:v>522.54217247344297</c:v>
                </c:pt>
                <c:pt idx="40">
                  <c:v>520.02074592432496</c:v>
                </c:pt>
                <c:pt idx="41">
                  <c:v>521.78266867674699</c:v>
                </c:pt>
                <c:pt idx="42">
                  <c:v>520.02742351842699</c:v>
                </c:pt>
                <c:pt idx="43">
                  <c:v>520.00091517790497</c:v>
                </c:pt>
                <c:pt idx="44">
                  <c:v>520.03026957986503</c:v>
                </c:pt>
                <c:pt idx="45">
                  <c:v>520.00578767999195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A1E-4EAF-9E4B-C2D95D97DF9F}"/>
            </c:ext>
          </c:extLst>
        </c:ser>
        <c:ser>
          <c:idx val="2"/>
          <c:order val="2"/>
          <c:tx>
            <c:strRef>
              <c:f>工作表1!$W$1</c:f>
              <c:strCache>
                <c:ptCount val="1"/>
                <c:pt idx="0">
                  <c:v>YAG_短波長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工作表1!$W$2:$W$47</c:f>
              <c:numCache>
                <c:formatCode>General</c:formatCode>
                <c:ptCount val="46"/>
                <c:pt idx="0">
                  <c:v>569.774750367146</c:v>
                </c:pt>
                <c:pt idx="1">
                  <c:v>569.91966304990694</c:v>
                </c:pt>
                <c:pt idx="2">
                  <c:v>563.51729812915198</c:v>
                </c:pt>
                <c:pt idx="3">
                  <c:v>569.37183923375699</c:v>
                </c:pt>
                <c:pt idx="4">
                  <c:v>551.08326198690395</c:v>
                </c:pt>
                <c:pt idx="5">
                  <c:v>545.69659012684201</c:v>
                </c:pt>
                <c:pt idx="6">
                  <c:v>543.09120344598705</c:v>
                </c:pt>
                <c:pt idx="7">
                  <c:v>541.17722725173803</c:v>
                </c:pt>
                <c:pt idx="8">
                  <c:v>539.18994788273403</c:v>
                </c:pt>
                <c:pt idx="9">
                  <c:v>534.33132037619998</c:v>
                </c:pt>
                <c:pt idx="10">
                  <c:v>528.56579431561897</c:v>
                </c:pt>
                <c:pt idx="11">
                  <c:v>525.39562524943801</c:v>
                </c:pt>
                <c:pt idx="12">
                  <c:v>524.76680479838797</c:v>
                </c:pt>
                <c:pt idx="13">
                  <c:v>522.47894953390198</c:v>
                </c:pt>
                <c:pt idx="14">
                  <c:v>523.07506512937402</c:v>
                </c:pt>
                <c:pt idx="15">
                  <c:v>523.67519819643201</c:v>
                </c:pt>
                <c:pt idx="16">
                  <c:v>523.166449293406</c:v>
                </c:pt>
                <c:pt idx="17">
                  <c:v>522.51784912624896</c:v>
                </c:pt>
                <c:pt idx="18">
                  <c:v>520.70722413440205</c:v>
                </c:pt>
                <c:pt idx="19">
                  <c:v>520.96142002893998</c:v>
                </c:pt>
                <c:pt idx="20">
                  <c:v>522.77225283034602</c:v>
                </c:pt>
                <c:pt idx="21">
                  <c:v>523.18457573615296</c:v>
                </c:pt>
                <c:pt idx="22">
                  <c:v>520.23598639733098</c:v>
                </c:pt>
                <c:pt idx="23">
                  <c:v>522.46940124463094</c:v>
                </c:pt>
                <c:pt idx="24">
                  <c:v>523.45822271541999</c:v>
                </c:pt>
                <c:pt idx="25">
                  <c:v>523.06513086838902</c:v>
                </c:pt>
                <c:pt idx="26">
                  <c:v>520.18862015539003</c:v>
                </c:pt>
                <c:pt idx="27">
                  <c:v>522.49628901051096</c:v>
                </c:pt>
                <c:pt idx="28">
                  <c:v>520.21213394740403</c:v>
                </c:pt>
                <c:pt idx="29">
                  <c:v>520.03142585311502</c:v>
                </c:pt>
                <c:pt idx="30">
                  <c:v>520.01638345732601</c:v>
                </c:pt>
                <c:pt idx="31">
                  <c:v>521.66689671483402</c:v>
                </c:pt>
                <c:pt idx="32">
                  <c:v>520.23024254360803</c:v>
                </c:pt>
                <c:pt idx="33">
                  <c:v>521.23034878523697</c:v>
                </c:pt>
                <c:pt idx="34">
                  <c:v>520.18764084880002</c:v>
                </c:pt>
                <c:pt idx="35">
                  <c:v>521.93067604486305</c:v>
                </c:pt>
                <c:pt idx="36">
                  <c:v>521.19072958926199</c:v>
                </c:pt>
                <c:pt idx="37">
                  <c:v>520.22419645712205</c:v>
                </c:pt>
                <c:pt idx="38">
                  <c:v>522.85226413607802</c:v>
                </c:pt>
                <c:pt idx="39">
                  <c:v>520.63372895750399</c:v>
                </c:pt>
                <c:pt idx="40">
                  <c:v>522.76061343290701</c:v>
                </c:pt>
                <c:pt idx="41">
                  <c:v>520.118890221735</c:v>
                </c:pt>
                <c:pt idx="42">
                  <c:v>520.10447457840803</c:v>
                </c:pt>
                <c:pt idx="43">
                  <c:v>520.01699686165102</c:v>
                </c:pt>
                <c:pt idx="44">
                  <c:v>520.06752208560999</c:v>
                </c:pt>
                <c:pt idx="45">
                  <c:v>520.03522578019601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A1E-4EAF-9E4B-C2D95D97DF9F}"/>
            </c:ext>
          </c:extLst>
        </c:ser>
        <c:ser>
          <c:idx val="3"/>
          <c:order val="3"/>
          <c:tx>
            <c:strRef>
              <c:f>工作表1!$AG$1</c:f>
              <c:strCache>
                <c:ptCount val="1"/>
                <c:pt idx="0">
                  <c:v>YAG_短波長_固定LED半高寬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工作表1!$AG$2:$AG$47</c:f>
              <c:numCache>
                <c:formatCode>General</c:formatCode>
                <c:ptCount val="46"/>
                <c:pt idx="0">
                  <c:v>569.71003511785398</c:v>
                </c:pt>
                <c:pt idx="1">
                  <c:v>566.87482397843303</c:v>
                </c:pt>
                <c:pt idx="2">
                  <c:v>554.09058190905705</c:v>
                </c:pt>
                <c:pt idx="3">
                  <c:v>553.10739119539596</c:v>
                </c:pt>
                <c:pt idx="4">
                  <c:v>560.765270805201</c:v>
                </c:pt>
                <c:pt idx="5">
                  <c:v>552.20328430755706</c:v>
                </c:pt>
                <c:pt idx="6">
                  <c:v>547.13216915541295</c:v>
                </c:pt>
                <c:pt idx="7">
                  <c:v>531.64577447022998</c:v>
                </c:pt>
                <c:pt idx="8">
                  <c:v>534.21870379131803</c:v>
                </c:pt>
                <c:pt idx="9">
                  <c:v>533.04430136348799</c:v>
                </c:pt>
                <c:pt idx="10">
                  <c:v>531.67157497894596</c:v>
                </c:pt>
                <c:pt idx="11">
                  <c:v>523.17791372390695</c:v>
                </c:pt>
                <c:pt idx="12">
                  <c:v>531.670331574481</c:v>
                </c:pt>
                <c:pt idx="13">
                  <c:v>527.165266264617</c:v>
                </c:pt>
                <c:pt idx="14">
                  <c:v>527.46326961652301</c:v>
                </c:pt>
                <c:pt idx="15">
                  <c:v>527.754123991764</c:v>
                </c:pt>
                <c:pt idx="16">
                  <c:v>522.05585086321696</c:v>
                </c:pt>
                <c:pt idx="17">
                  <c:v>529.63315798759504</c:v>
                </c:pt>
                <c:pt idx="18">
                  <c:v>525.99728685884497</c:v>
                </c:pt>
                <c:pt idx="19">
                  <c:v>526.74141917303905</c:v>
                </c:pt>
                <c:pt idx="20">
                  <c:v>524.94053296639697</c:v>
                </c:pt>
                <c:pt idx="21">
                  <c:v>521.87041606112598</c:v>
                </c:pt>
                <c:pt idx="22">
                  <c:v>524.63587858747906</c:v>
                </c:pt>
                <c:pt idx="23">
                  <c:v>520.25053231433401</c:v>
                </c:pt>
                <c:pt idx="24">
                  <c:v>520.01020072888605</c:v>
                </c:pt>
                <c:pt idx="25">
                  <c:v>525.81841054187896</c:v>
                </c:pt>
                <c:pt idx="26">
                  <c:v>521.52384939537706</c:v>
                </c:pt>
                <c:pt idx="27">
                  <c:v>521.562185675195</c:v>
                </c:pt>
                <c:pt idx="28">
                  <c:v>521.66930365552503</c:v>
                </c:pt>
                <c:pt idx="29">
                  <c:v>523.60625456092703</c:v>
                </c:pt>
                <c:pt idx="30">
                  <c:v>525.99253707699495</c:v>
                </c:pt>
                <c:pt idx="31">
                  <c:v>521.15308786959201</c:v>
                </c:pt>
                <c:pt idx="32">
                  <c:v>521.18167834262704</c:v>
                </c:pt>
                <c:pt idx="33">
                  <c:v>522.84510588048602</c:v>
                </c:pt>
                <c:pt idx="34">
                  <c:v>521.86011383886296</c:v>
                </c:pt>
                <c:pt idx="35">
                  <c:v>524.26203329270402</c:v>
                </c:pt>
                <c:pt idx="36">
                  <c:v>520.00409259627997</c:v>
                </c:pt>
                <c:pt idx="37">
                  <c:v>522.20990360854705</c:v>
                </c:pt>
                <c:pt idx="38">
                  <c:v>523.03242345215699</c:v>
                </c:pt>
                <c:pt idx="39">
                  <c:v>520.006405617464</c:v>
                </c:pt>
                <c:pt idx="40">
                  <c:v>520.08514818181197</c:v>
                </c:pt>
                <c:pt idx="41">
                  <c:v>520.00375040300901</c:v>
                </c:pt>
                <c:pt idx="42">
                  <c:v>520.00461514903895</c:v>
                </c:pt>
                <c:pt idx="43">
                  <c:v>521.10447423306596</c:v>
                </c:pt>
                <c:pt idx="44">
                  <c:v>520.09740391891296</c:v>
                </c:pt>
                <c:pt idx="45">
                  <c:v>524.103739458674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A1E-4EAF-9E4B-C2D95D97DF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004704"/>
        <c:axId val="219003040"/>
      </c:scatterChart>
      <c:valAx>
        <c:axId val="219004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9003040"/>
        <c:crosses val="autoZero"/>
        <c:crossBetween val="midCat"/>
      </c:valAx>
      <c:valAx>
        <c:axId val="219003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90047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YAG_S_FWHM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工作表1!$F$1</c:f>
              <c:strCache>
                <c:ptCount val="1"/>
                <c:pt idx="0">
                  <c:v>YAG_S_半高寬_15K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工作表1!$F$2:$F$47</c:f>
              <c:numCache>
                <c:formatCode>General</c:formatCode>
                <c:ptCount val="46"/>
                <c:pt idx="0">
                  <c:v>0.16995856067599999</c:v>
                </c:pt>
                <c:pt idx="1">
                  <c:v>0.13479550769900001</c:v>
                </c:pt>
                <c:pt idx="2">
                  <c:v>0.158012577933</c:v>
                </c:pt>
                <c:pt idx="3">
                  <c:v>0.13699938652800001</c:v>
                </c:pt>
                <c:pt idx="4">
                  <c:v>0.14400780341300001</c:v>
                </c:pt>
                <c:pt idx="5">
                  <c:v>0.135137846772</c:v>
                </c:pt>
                <c:pt idx="6">
                  <c:v>0.11911725882599999</c:v>
                </c:pt>
                <c:pt idx="7">
                  <c:v>0.115298217117</c:v>
                </c:pt>
                <c:pt idx="8">
                  <c:v>0.11916742110300001</c:v>
                </c:pt>
                <c:pt idx="9">
                  <c:v>0.11029368162100001</c:v>
                </c:pt>
                <c:pt idx="10">
                  <c:v>0.106216689876</c:v>
                </c:pt>
                <c:pt idx="11">
                  <c:v>0.106949716571</c:v>
                </c:pt>
                <c:pt idx="12">
                  <c:v>0.111492243133</c:v>
                </c:pt>
                <c:pt idx="13">
                  <c:v>0.10025169577199999</c:v>
                </c:pt>
                <c:pt idx="14">
                  <c:v>0.10914855971200001</c:v>
                </c:pt>
                <c:pt idx="15">
                  <c:v>0.103989072838</c:v>
                </c:pt>
                <c:pt idx="16">
                  <c:v>0.10533089494099999</c:v>
                </c:pt>
                <c:pt idx="17">
                  <c:v>0.10517875000599999</c:v>
                </c:pt>
                <c:pt idx="18">
                  <c:v>0.10648193530199999</c:v>
                </c:pt>
                <c:pt idx="19">
                  <c:v>0.10604102891</c:v>
                </c:pt>
                <c:pt idx="20">
                  <c:v>0.11140011044000001</c:v>
                </c:pt>
                <c:pt idx="21">
                  <c:v>0.10561543618200001</c:v>
                </c:pt>
                <c:pt idx="22">
                  <c:v>0.103133729704</c:v>
                </c:pt>
                <c:pt idx="23">
                  <c:v>0.10031098562</c:v>
                </c:pt>
                <c:pt idx="24">
                  <c:v>0.10445442491900001</c:v>
                </c:pt>
                <c:pt idx="25">
                  <c:v>0.105326916125</c:v>
                </c:pt>
                <c:pt idx="26">
                  <c:v>0.101302609977</c:v>
                </c:pt>
                <c:pt idx="27">
                  <c:v>0.10684479555</c:v>
                </c:pt>
                <c:pt idx="28">
                  <c:v>0.10999025677</c:v>
                </c:pt>
                <c:pt idx="29">
                  <c:v>0.10026615585699999</c:v>
                </c:pt>
                <c:pt idx="30">
                  <c:v>0.100295139053</c:v>
                </c:pt>
                <c:pt idx="31">
                  <c:v>0.100531209415</c:v>
                </c:pt>
                <c:pt idx="32">
                  <c:v>0.104487616822</c:v>
                </c:pt>
                <c:pt idx="33">
                  <c:v>0.100404297255</c:v>
                </c:pt>
                <c:pt idx="34">
                  <c:v>0.103295900685</c:v>
                </c:pt>
                <c:pt idx="35">
                  <c:v>0.100658207926</c:v>
                </c:pt>
                <c:pt idx="36">
                  <c:v>0.101045249091</c:v>
                </c:pt>
                <c:pt idx="37">
                  <c:v>0.100282044598</c:v>
                </c:pt>
                <c:pt idx="38">
                  <c:v>0.105825133783</c:v>
                </c:pt>
                <c:pt idx="39">
                  <c:v>0.101366454725</c:v>
                </c:pt>
                <c:pt idx="40">
                  <c:v>0.10256669201599999</c:v>
                </c:pt>
                <c:pt idx="41">
                  <c:v>0.100270240994</c:v>
                </c:pt>
                <c:pt idx="42">
                  <c:v>0.100210613463</c:v>
                </c:pt>
                <c:pt idx="43">
                  <c:v>0.100682216448</c:v>
                </c:pt>
                <c:pt idx="44">
                  <c:v>0.100229142999</c:v>
                </c:pt>
                <c:pt idx="45">
                  <c:v>0.101326243861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F9C-4B52-ADE1-A7470055E592}"/>
            </c:ext>
          </c:extLst>
        </c:ser>
        <c:ser>
          <c:idx val="1"/>
          <c:order val="1"/>
          <c:tx>
            <c:strRef>
              <c:f>工作表1!$O$1</c:f>
              <c:strCache>
                <c:ptCount val="1"/>
                <c:pt idx="0">
                  <c:v>YAG_S_半高寬_50K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工作表1!$O$2:$O$47</c:f>
              <c:numCache>
                <c:formatCode>General</c:formatCode>
                <c:ptCount val="46"/>
                <c:pt idx="0">
                  <c:v>0.16979930853799999</c:v>
                </c:pt>
                <c:pt idx="1">
                  <c:v>0.168739853257</c:v>
                </c:pt>
                <c:pt idx="2">
                  <c:v>0.15298351355699999</c:v>
                </c:pt>
                <c:pt idx="3">
                  <c:v>0.16952294609900001</c:v>
                </c:pt>
                <c:pt idx="4">
                  <c:v>0.15808293022600001</c:v>
                </c:pt>
                <c:pt idx="5">
                  <c:v>0.14930032272499999</c:v>
                </c:pt>
                <c:pt idx="6">
                  <c:v>0.134208054203</c:v>
                </c:pt>
                <c:pt idx="7">
                  <c:v>0.12688328993</c:v>
                </c:pt>
                <c:pt idx="8">
                  <c:v>0.11613284410700001</c:v>
                </c:pt>
                <c:pt idx="9">
                  <c:v>0.11576311970399999</c:v>
                </c:pt>
                <c:pt idx="10">
                  <c:v>0.10296216266200001</c:v>
                </c:pt>
                <c:pt idx="11">
                  <c:v>0.10477789751699999</c:v>
                </c:pt>
                <c:pt idx="12">
                  <c:v>0.110515778769</c:v>
                </c:pt>
                <c:pt idx="13">
                  <c:v>0.10491727886299999</c:v>
                </c:pt>
                <c:pt idx="14">
                  <c:v>0.110067387044</c:v>
                </c:pt>
                <c:pt idx="15">
                  <c:v>0.103341822124</c:v>
                </c:pt>
                <c:pt idx="16">
                  <c:v>0.102954731631</c:v>
                </c:pt>
                <c:pt idx="17">
                  <c:v>0.101386949845</c:v>
                </c:pt>
                <c:pt idx="18">
                  <c:v>0.10645423980099999</c:v>
                </c:pt>
                <c:pt idx="19">
                  <c:v>0.104538464471</c:v>
                </c:pt>
                <c:pt idx="20">
                  <c:v>0.102991952215</c:v>
                </c:pt>
                <c:pt idx="21">
                  <c:v>0.106431948486</c:v>
                </c:pt>
                <c:pt idx="22">
                  <c:v>0.10013765022600001</c:v>
                </c:pt>
                <c:pt idx="23">
                  <c:v>0.100231615313</c:v>
                </c:pt>
                <c:pt idx="24">
                  <c:v>0.100287164852</c:v>
                </c:pt>
                <c:pt idx="25">
                  <c:v>0.102280856029</c:v>
                </c:pt>
                <c:pt idx="26">
                  <c:v>0.102072777167</c:v>
                </c:pt>
                <c:pt idx="27">
                  <c:v>0.10404536481</c:v>
                </c:pt>
                <c:pt idx="28">
                  <c:v>0.102303098051</c:v>
                </c:pt>
                <c:pt idx="29">
                  <c:v>0.100529506245</c:v>
                </c:pt>
                <c:pt idx="30">
                  <c:v>0.101028639223</c:v>
                </c:pt>
                <c:pt idx="31">
                  <c:v>0.102903425324</c:v>
                </c:pt>
                <c:pt idx="32">
                  <c:v>0.10006425998</c:v>
                </c:pt>
                <c:pt idx="33">
                  <c:v>0.100274392607</c:v>
                </c:pt>
                <c:pt idx="34">
                  <c:v>0.10327353240499999</c:v>
                </c:pt>
                <c:pt idx="35">
                  <c:v>0.100653270053</c:v>
                </c:pt>
                <c:pt idx="36">
                  <c:v>0.101948172251</c:v>
                </c:pt>
                <c:pt idx="37">
                  <c:v>0.10006812539</c:v>
                </c:pt>
                <c:pt idx="38">
                  <c:v>0.10006464324100001</c:v>
                </c:pt>
                <c:pt idx="39">
                  <c:v>0.103648824371</c:v>
                </c:pt>
                <c:pt idx="40">
                  <c:v>0.100127567446</c:v>
                </c:pt>
                <c:pt idx="41">
                  <c:v>0.102583993671</c:v>
                </c:pt>
                <c:pt idx="42">
                  <c:v>0.10012810961</c:v>
                </c:pt>
                <c:pt idx="43">
                  <c:v>0.100087235458</c:v>
                </c:pt>
                <c:pt idx="44">
                  <c:v>0.100125318896</c:v>
                </c:pt>
                <c:pt idx="45">
                  <c:v>0.10010706781000001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F9C-4B52-ADE1-A7470055E592}"/>
            </c:ext>
          </c:extLst>
        </c:ser>
        <c:ser>
          <c:idx val="2"/>
          <c:order val="2"/>
          <c:tx>
            <c:strRef>
              <c:f>工作表1!$X$1</c:f>
              <c:strCache>
                <c:ptCount val="1"/>
                <c:pt idx="0">
                  <c:v>YAG_S_半高寬_130K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工作表1!$X$2:$X$47</c:f>
              <c:numCache>
                <c:formatCode>General</c:formatCode>
                <c:ptCount val="46"/>
                <c:pt idx="0">
                  <c:v>0.169810526426</c:v>
                </c:pt>
                <c:pt idx="1">
                  <c:v>0.16816852441499999</c:v>
                </c:pt>
                <c:pt idx="2">
                  <c:v>0.152624328792</c:v>
                </c:pt>
                <c:pt idx="3">
                  <c:v>0.16926056892800001</c:v>
                </c:pt>
                <c:pt idx="4">
                  <c:v>0.14365650139899999</c:v>
                </c:pt>
                <c:pt idx="5">
                  <c:v>0.13611156990699999</c:v>
                </c:pt>
                <c:pt idx="6">
                  <c:v>0.132467555342</c:v>
                </c:pt>
                <c:pt idx="7">
                  <c:v>0.129787790116</c:v>
                </c:pt>
                <c:pt idx="8">
                  <c:v>0.12700488604900001</c:v>
                </c:pt>
                <c:pt idx="9">
                  <c:v>0.12020310344100001</c:v>
                </c:pt>
                <c:pt idx="10">
                  <c:v>0.112127403158</c:v>
                </c:pt>
                <c:pt idx="11">
                  <c:v>0.10763361142199999</c:v>
                </c:pt>
                <c:pt idx="12">
                  <c:v>0.106759928477</c:v>
                </c:pt>
                <c:pt idx="13">
                  <c:v>0.10355406318099999</c:v>
                </c:pt>
                <c:pt idx="14">
                  <c:v>0.104392248301</c:v>
                </c:pt>
                <c:pt idx="15">
                  <c:v>0.105239957286</c:v>
                </c:pt>
                <c:pt idx="16">
                  <c:v>0.104546959035</c:v>
                </c:pt>
                <c:pt idx="17">
                  <c:v>0.10362205882599999</c:v>
                </c:pt>
                <c:pt idx="18">
                  <c:v>0.101090131897</c:v>
                </c:pt>
                <c:pt idx="19">
                  <c:v>0.101456466015</c:v>
                </c:pt>
                <c:pt idx="20">
                  <c:v>0.10399735909299999</c:v>
                </c:pt>
                <c:pt idx="21">
                  <c:v>0.10457577642599999</c:v>
                </c:pt>
                <c:pt idx="22">
                  <c:v>0.100430659379</c:v>
                </c:pt>
                <c:pt idx="23">
                  <c:v>0.10357420230599999</c:v>
                </c:pt>
                <c:pt idx="24">
                  <c:v>0.104949202954</c:v>
                </c:pt>
                <c:pt idx="25">
                  <c:v>0.10439644619000001</c:v>
                </c:pt>
                <c:pt idx="26">
                  <c:v>0.100375987931</c:v>
                </c:pt>
                <c:pt idx="27">
                  <c:v>0.103606905167</c:v>
                </c:pt>
                <c:pt idx="28">
                  <c:v>0.100409990968</c:v>
                </c:pt>
                <c:pt idx="29">
                  <c:v>0.100155805641</c:v>
                </c:pt>
                <c:pt idx="30">
                  <c:v>0.100131725785</c:v>
                </c:pt>
                <c:pt idx="31">
                  <c:v>0.102446996675</c:v>
                </c:pt>
                <c:pt idx="32">
                  <c:v>0.100441605096</c:v>
                </c:pt>
                <c:pt idx="33">
                  <c:v>0.10183922855700001</c:v>
                </c:pt>
                <c:pt idx="34">
                  <c:v>0.10038190806900001</c:v>
                </c:pt>
                <c:pt idx="35">
                  <c:v>0.102818564764</c:v>
                </c:pt>
                <c:pt idx="36">
                  <c:v>0.101787586219</c:v>
                </c:pt>
                <c:pt idx="37">
                  <c:v>0.100429191177</c:v>
                </c:pt>
                <c:pt idx="38">
                  <c:v>0.10411532164200001</c:v>
                </c:pt>
                <c:pt idx="39">
                  <c:v>0.101007240422</c:v>
                </c:pt>
                <c:pt idx="40">
                  <c:v>0.103985105218</c:v>
                </c:pt>
                <c:pt idx="41">
                  <c:v>0.100290149095</c:v>
                </c:pt>
                <c:pt idx="42">
                  <c:v>0.10026975481600001</c:v>
                </c:pt>
                <c:pt idx="43">
                  <c:v>0.10014898974100001</c:v>
                </c:pt>
                <c:pt idx="44">
                  <c:v>0.100213704507</c:v>
                </c:pt>
                <c:pt idx="45">
                  <c:v>0.10017217336000001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F9C-4B52-ADE1-A7470055E592}"/>
            </c:ext>
          </c:extLst>
        </c:ser>
        <c:ser>
          <c:idx val="3"/>
          <c:order val="3"/>
          <c:tx>
            <c:strRef>
              <c:f>工作表1!$AH$1</c:f>
              <c:strCache>
                <c:ptCount val="1"/>
                <c:pt idx="0">
                  <c:v>YAG_S_半高寬_固定LED半高寬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工作表1!$AH$2:$AH$47</c:f>
              <c:numCache>
                <c:formatCode>General</c:formatCode>
                <c:ptCount val="46"/>
                <c:pt idx="0">
                  <c:v>0.16971409812300001</c:v>
                </c:pt>
                <c:pt idx="1">
                  <c:v>0.15630798962699999</c:v>
                </c:pt>
                <c:pt idx="2">
                  <c:v>0.14036209910700001</c:v>
                </c:pt>
                <c:pt idx="3">
                  <c:v>0.14648173482499999</c:v>
                </c:pt>
                <c:pt idx="4">
                  <c:v>0.15720682707799999</c:v>
                </c:pt>
                <c:pt idx="5">
                  <c:v>0.14521655654400001</c:v>
                </c:pt>
                <c:pt idx="6">
                  <c:v>0.138123538174</c:v>
                </c:pt>
                <c:pt idx="7">
                  <c:v>0.11633966930799999</c:v>
                </c:pt>
                <c:pt idx="8">
                  <c:v>0.120038519297</c:v>
                </c:pt>
                <c:pt idx="9">
                  <c:v>0.118396288488</c:v>
                </c:pt>
                <c:pt idx="10">
                  <c:v>0.116471278661</c:v>
                </c:pt>
                <c:pt idx="11">
                  <c:v>0.10410336006</c:v>
                </c:pt>
                <c:pt idx="12">
                  <c:v>0.116462041596</c:v>
                </c:pt>
                <c:pt idx="13">
                  <c:v>0.11004852033900001</c:v>
                </c:pt>
                <c:pt idx="14">
                  <c:v>0.110535887019</c:v>
                </c:pt>
                <c:pt idx="15">
                  <c:v>0.110979009898</c:v>
                </c:pt>
                <c:pt idx="16">
                  <c:v>0.102871681689</c:v>
                </c:pt>
                <c:pt idx="17">
                  <c:v>0.11361782610399999</c:v>
                </c:pt>
                <c:pt idx="18">
                  <c:v>0.10843827594700001</c:v>
                </c:pt>
                <c:pt idx="19">
                  <c:v>0.10956226972999999</c:v>
                </c:pt>
                <c:pt idx="20">
                  <c:v>0.106821715724</c:v>
                </c:pt>
                <c:pt idx="21">
                  <c:v>0.102548155059</c:v>
                </c:pt>
                <c:pt idx="22">
                  <c:v>0.106441551578</c:v>
                </c:pt>
                <c:pt idx="23">
                  <c:v>0.100238270325</c:v>
                </c:pt>
                <c:pt idx="24">
                  <c:v>9.9911685619000004E-2</c:v>
                </c:pt>
                <c:pt idx="25">
                  <c:v>0.108271101274</c:v>
                </c:pt>
                <c:pt idx="26">
                  <c:v>0.102188415574</c:v>
                </c:pt>
                <c:pt idx="27">
                  <c:v>0.10216583759099999</c:v>
                </c:pt>
                <c:pt idx="28">
                  <c:v>0.10236064976500001</c:v>
                </c:pt>
                <c:pt idx="29">
                  <c:v>0.10502815126999999</c:v>
                </c:pt>
                <c:pt idx="30">
                  <c:v>0.108501315953</c:v>
                </c:pt>
                <c:pt idx="31">
                  <c:v>0.10157977257</c:v>
                </c:pt>
                <c:pt idx="32">
                  <c:v>0.10166033659</c:v>
                </c:pt>
                <c:pt idx="33">
                  <c:v>0.104000348641</c:v>
                </c:pt>
                <c:pt idx="34">
                  <c:v>0.102643904806</c:v>
                </c:pt>
                <c:pt idx="35">
                  <c:v>0.10604916696699999</c:v>
                </c:pt>
                <c:pt idx="36">
                  <c:v>9.9723933963E-2</c:v>
                </c:pt>
                <c:pt idx="37">
                  <c:v>0.103116507729</c:v>
                </c:pt>
                <c:pt idx="38">
                  <c:v>0.10427790022900001</c:v>
                </c:pt>
                <c:pt idx="39">
                  <c:v>9.9698815019999998E-2</c:v>
                </c:pt>
                <c:pt idx="40">
                  <c:v>0.100105982752</c:v>
                </c:pt>
                <c:pt idx="41">
                  <c:v>9.9994481070999994E-2</c:v>
                </c:pt>
                <c:pt idx="42">
                  <c:v>9.9955648403999994E-2</c:v>
                </c:pt>
                <c:pt idx="43">
                  <c:v>0.101552960318</c:v>
                </c:pt>
                <c:pt idx="44">
                  <c:v>0.100141333502</c:v>
                </c:pt>
                <c:pt idx="45">
                  <c:v>0.105812406875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F9C-4B52-ADE1-A7470055E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709504"/>
        <c:axId val="501705344"/>
      </c:scatterChart>
      <c:valAx>
        <c:axId val="501709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1705344"/>
        <c:crosses val="autoZero"/>
        <c:crossBetween val="midCat"/>
      </c:valAx>
      <c:valAx>
        <c:axId val="501705344"/>
        <c:scaling>
          <c:orientation val="minMax"/>
          <c:min val="9.000000000000002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17095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YAG_L_Wavelength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工作表1!$G$1</c:f>
              <c:strCache>
                <c:ptCount val="1"/>
                <c:pt idx="0">
                  <c:v>YAG_長波長_15K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工作表1!$G$2:$G$47</c:f>
              <c:numCache>
                <c:formatCode>General</c:formatCode>
                <c:ptCount val="46"/>
                <c:pt idx="0">
                  <c:v>637.76194692392698</c:v>
                </c:pt>
                <c:pt idx="1">
                  <c:v>645.03318831859895</c:v>
                </c:pt>
                <c:pt idx="2">
                  <c:v>647.46003541265497</c:v>
                </c:pt>
                <c:pt idx="3">
                  <c:v>639.354944990327</c:v>
                </c:pt>
                <c:pt idx="4">
                  <c:v>643.35958979247903</c:v>
                </c:pt>
                <c:pt idx="5">
                  <c:v>641.21395227586697</c:v>
                </c:pt>
                <c:pt idx="6">
                  <c:v>629.48158972042302</c:v>
                </c:pt>
                <c:pt idx="7">
                  <c:v>626.374973672735</c:v>
                </c:pt>
                <c:pt idx="8">
                  <c:v>629.71617300780701</c:v>
                </c:pt>
                <c:pt idx="9">
                  <c:v>621.38250826630997</c:v>
                </c:pt>
                <c:pt idx="10">
                  <c:v>616.68276145982202</c:v>
                </c:pt>
                <c:pt idx="11">
                  <c:v>617.13458472748403</c:v>
                </c:pt>
                <c:pt idx="12">
                  <c:v>621.47550550502899</c:v>
                </c:pt>
                <c:pt idx="13">
                  <c:v>608.37608906016396</c:v>
                </c:pt>
                <c:pt idx="14">
                  <c:v>618.12304224640002</c:v>
                </c:pt>
                <c:pt idx="15">
                  <c:v>612.96276864918298</c:v>
                </c:pt>
                <c:pt idx="16">
                  <c:v>614.02454838554297</c:v>
                </c:pt>
                <c:pt idx="17">
                  <c:v>613.52108688275598</c:v>
                </c:pt>
                <c:pt idx="18">
                  <c:v>614.84051334599997</c:v>
                </c:pt>
                <c:pt idx="19">
                  <c:v>613.42042193674001</c:v>
                </c:pt>
                <c:pt idx="20">
                  <c:v>619.370181717935</c:v>
                </c:pt>
                <c:pt idx="21">
                  <c:v>613.29290774075798</c:v>
                </c:pt>
                <c:pt idx="22">
                  <c:v>610.19956428943397</c:v>
                </c:pt>
                <c:pt idx="23">
                  <c:v>606.233290850721</c:v>
                </c:pt>
                <c:pt idx="24">
                  <c:v>610.93541179322699</c:v>
                </c:pt>
                <c:pt idx="25">
                  <c:v>611.64721107272999</c:v>
                </c:pt>
                <c:pt idx="26">
                  <c:v>607.06155842221995</c:v>
                </c:pt>
                <c:pt idx="27">
                  <c:v>612.89321855571495</c:v>
                </c:pt>
                <c:pt idx="28">
                  <c:v>616.70202374592895</c:v>
                </c:pt>
                <c:pt idx="29">
                  <c:v>605.62376496688603</c:v>
                </c:pt>
                <c:pt idx="30">
                  <c:v>605.25355437816404</c:v>
                </c:pt>
                <c:pt idx="31">
                  <c:v>605.87275837854702</c:v>
                </c:pt>
                <c:pt idx="32">
                  <c:v>609.83584108793298</c:v>
                </c:pt>
                <c:pt idx="33">
                  <c:v>605.27546990604901</c:v>
                </c:pt>
                <c:pt idx="34">
                  <c:v>607.36673251497598</c:v>
                </c:pt>
                <c:pt idx="35">
                  <c:v>605.40319017660704</c:v>
                </c:pt>
                <c:pt idx="36">
                  <c:v>605.75619353189995</c:v>
                </c:pt>
                <c:pt idx="37">
                  <c:v>603.89934162725297</c:v>
                </c:pt>
                <c:pt idx="38">
                  <c:v>610.88574213674997</c:v>
                </c:pt>
                <c:pt idx="39">
                  <c:v>605.62742078236602</c:v>
                </c:pt>
                <c:pt idx="40">
                  <c:v>606.79889775530501</c:v>
                </c:pt>
                <c:pt idx="41">
                  <c:v>603.58216941633498</c:v>
                </c:pt>
                <c:pt idx="42">
                  <c:v>603.68720522353999</c:v>
                </c:pt>
                <c:pt idx="43">
                  <c:v>603.98605189863395</c:v>
                </c:pt>
                <c:pt idx="44">
                  <c:v>603.64399536444205</c:v>
                </c:pt>
                <c:pt idx="45">
                  <c:v>605.46599239429304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376-49B4-A364-3B7D9B34091C}"/>
            </c:ext>
          </c:extLst>
        </c:ser>
        <c:ser>
          <c:idx val="1"/>
          <c:order val="1"/>
          <c:tx>
            <c:strRef>
              <c:f>工作表1!$P$1</c:f>
              <c:strCache>
                <c:ptCount val="1"/>
                <c:pt idx="0">
                  <c:v>YAG_長波長_50K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工作表1!$P$2:$P$47</c:f>
              <c:numCache>
                <c:formatCode>General</c:formatCode>
                <c:ptCount val="46"/>
                <c:pt idx="0">
                  <c:v>637.45666185610605</c:v>
                </c:pt>
                <c:pt idx="1">
                  <c:v>642.68367019326797</c:v>
                </c:pt>
                <c:pt idx="2">
                  <c:v>645.84408626711502</c:v>
                </c:pt>
                <c:pt idx="3">
                  <c:v>644.85507441479103</c:v>
                </c:pt>
                <c:pt idx="4">
                  <c:v>643.54675158016198</c:v>
                </c:pt>
                <c:pt idx="5">
                  <c:v>641.29967903050499</c:v>
                </c:pt>
                <c:pt idx="6">
                  <c:v>639.17597102750801</c:v>
                </c:pt>
                <c:pt idx="7">
                  <c:v>635.66518955596098</c:v>
                </c:pt>
                <c:pt idx="8">
                  <c:v>626.52737379737596</c:v>
                </c:pt>
                <c:pt idx="9">
                  <c:v>626.13292739241604</c:v>
                </c:pt>
                <c:pt idx="10">
                  <c:v>613.23855166259204</c:v>
                </c:pt>
                <c:pt idx="11">
                  <c:v>614.95042625583199</c:v>
                </c:pt>
                <c:pt idx="12">
                  <c:v>620.55405743536198</c:v>
                </c:pt>
                <c:pt idx="13">
                  <c:v>614.64490109515702</c:v>
                </c:pt>
                <c:pt idx="14">
                  <c:v>619.91295121937401</c:v>
                </c:pt>
                <c:pt idx="15">
                  <c:v>612.60460084204703</c:v>
                </c:pt>
                <c:pt idx="16">
                  <c:v>612.03404257823797</c:v>
                </c:pt>
                <c:pt idx="17">
                  <c:v>610.04873513989799</c:v>
                </c:pt>
                <c:pt idx="18">
                  <c:v>615.390434990372</c:v>
                </c:pt>
                <c:pt idx="19">
                  <c:v>613.12710321805901</c:v>
                </c:pt>
                <c:pt idx="20">
                  <c:v>611.250520109474</c:v>
                </c:pt>
                <c:pt idx="21">
                  <c:v>614.86771028432497</c:v>
                </c:pt>
                <c:pt idx="22">
                  <c:v>607.64965212096899</c:v>
                </c:pt>
                <c:pt idx="23">
                  <c:v>607.60371293070398</c:v>
                </c:pt>
                <c:pt idx="24">
                  <c:v>607.43283748715305</c:v>
                </c:pt>
                <c:pt idx="25">
                  <c:v>609.600727460916</c:v>
                </c:pt>
                <c:pt idx="26">
                  <c:v>609.19151442611201</c:v>
                </c:pt>
                <c:pt idx="27">
                  <c:v>611.29988949044605</c:v>
                </c:pt>
                <c:pt idx="28">
                  <c:v>609.18671897004401</c:v>
                </c:pt>
                <c:pt idx="29">
                  <c:v>606.97966712950495</c:v>
                </c:pt>
                <c:pt idx="30">
                  <c:v>607.44043223505798</c:v>
                </c:pt>
                <c:pt idx="31">
                  <c:v>609.48142543740801</c:v>
                </c:pt>
                <c:pt idx="32">
                  <c:v>606.10400107014902</c:v>
                </c:pt>
                <c:pt idx="33">
                  <c:v>606.25795432598397</c:v>
                </c:pt>
                <c:pt idx="34">
                  <c:v>609.56692121046399</c:v>
                </c:pt>
                <c:pt idx="35">
                  <c:v>606.45481760928203</c:v>
                </c:pt>
                <c:pt idx="36">
                  <c:v>607.82955318325605</c:v>
                </c:pt>
                <c:pt idx="37">
                  <c:v>605.54869673659198</c:v>
                </c:pt>
                <c:pt idx="38">
                  <c:v>605.442975049403</c:v>
                </c:pt>
                <c:pt idx="39">
                  <c:v>609.55241523238794</c:v>
                </c:pt>
                <c:pt idx="40">
                  <c:v>605.33460876299</c:v>
                </c:pt>
                <c:pt idx="41">
                  <c:v>608.14305955345401</c:v>
                </c:pt>
                <c:pt idx="42">
                  <c:v>605.20010502266905</c:v>
                </c:pt>
                <c:pt idx="43">
                  <c:v>605.04322605215702</c:v>
                </c:pt>
                <c:pt idx="44">
                  <c:v>605.07211474247094</c:v>
                </c:pt>
                <c:pt idx="45">
                  <c:v>604.90597307666303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376-49B4-A364-3B7D9B34091C}"/>
            </c:ext>
          </c:extLst>
        </c:ser>
        <c:ser>
          <c:idx val="2"/>
          <c:order val="2"/>
          <c:tx>
            <c:strRef>
              <c:f>工作表1!$Y$1</c:f>
              <c:strCache>
                <c:ptCount val="1"/>
                <c:pt idx="0">
                  <c:v>YAG_長波長_130K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工作表1!$Y$2:$Y$47</c:f>
              <c:numCache>
                <c:formatCode>General</c:formatCode>
                <c:ptCount val="46"/>
                <c:pt idx="0">
                  <c:v>637.45507450632897</c:v>
                </c:pt>
                <c:pt idx="1">
                  <c:v>642.72958537028103</c:v>
                </c:pt>
                <c:pt idx="2">
                  <c:v>648.09041361025697</c:v>
                </c:pt>
                <c:pt idx="3">
                  <c:v>647.49449105676103</c:v>
                </c:pt>
                <c:pt idx="4">
                  <c:v>644.92887467527305</c:v>
                </c:pt>
                <c:pt idx="5">
                  <c:v>641.51643265883001</c:v>
                </c:pt>
                <c:pt idx="6">
                  <c:v>639.61714724718104</c:v>
                </c:pt>
                <c:pt idx="7">
                  <c:v>638.03752146005195</c:v>
                </c:pt>
                <c:pt idx="8">
                  <c:v>635.97011925884999</c:v>
                </c:pt>
                <c:pt idx="9">
                  <c:v>630.16160234335996</c:v>
                </c:pt>
                <c:pt idx="10">
                  <c:v>622.51961309652199</c:v>
                </c:pt>
                <c:pt idx="11">
                  <c:v>617.84909616412801</c:v>
                </c:pt>
                <c:pt idx="12">
                  <c:v>616.72883285187197</c:v>
                </c:pt>
                <c:pt idx="13">
                  <c:v>613.15429037675199</c:v>
                </c:pt>
                <c:pt idx="14">
                  <c:v>613.90090839316304</c:v>
                </c:pt>
                <c:pt idx="15">
                  <c:v>614.654879424505</c:v>
                </c:pt>
                <c:pt idx="16">
                  <c:v>613.74007322779903</c:v>
                </c:pt>
                <c:pt idx="17">
                  <c:v>612.54774757309701</c:v>
                </c:pt>
                <c:pt idx="18">
                  <c:v>609.52623633232804</c:v>
                </c:pt>
                <c:pt idx="19">
                  <c:v>609.722465894479</c:v>
                </c:pt>
                <c:pt idx="20">
                  <c:v>612.35068106960705</c:v>
                </c:pt>
                <c:pt idx="21">
                  <c:v>612.79913957122699</c:v>
                </c:pt>
                <c:pt idx="22">
                  <c:v>607.95141426606199</c:v>
                </c:pt>
                <c:pt idx="23">
                  <c:v>611.33823816336599</c:v>
                </c:pt>
                <c:pt idx="24">
                  <c:v>612.71242069101595</c:v>
                </c:pt>
                <c:pt idx="25">
                  <c:v>611.94011017568903</c:v>
                </c:pt>
                <c:pt idx="26">
                  <c:v>607.226798067451</c:v>
                </c:pt>
                <c:pt idx="27">
                  <c:v>610.76092707924397</c:v>
                </c:pt>
                <c:pt idx="28">
                  <c:v>606.97212477347398</c:v>
                </c:pt>
                <c:pt idx="29">
                  <c:v>606.50785739979699</c:v>
                </c:pt>
                <c:pt idx="30">
                  <c:v>606.365277613839</c:v>
                </c:pt>
                <c:pt idx="31">
                  <c:v>608.92644969312698</c:v>
                </c:pt>
                <c:pt idx="32">
                  <c:v>606.48811223310997</c:v>
                </c:pt>
                <c:pt idx="33">
                  <c:v>608.00268021153397</c:v>
                </c:pt>
                <c:pt idx="34">
                  <c:v>606.21876704359295</c:v>
                </c:pt>
                <c:pt idx="35">
                  <c:v>608.92825436314695</c:v>
                </c:pt>
                <c:pt idx="36">
                  <c:v>607.64233560120897</c:v>
                </c:pt>
                <c:pt idx="37">
                  <c:v>605.96268275733303</c:v>
                </c:pt>
                <c:pt idx="38">
                  <c:v>610.08929943623002</c:v>
                </c:pt>
                <c:pt idx="39">
                  <c:v>606.46786584891402</c:v>
                </c:pt>
                <c:pt idx="40">
                  <c:v>609.83762068818703</c:v>
                </c:pt>
                <c:pt idx="41">
                  <c:v>605.45607880494504</c:v>
                </c:pt>
                <c:pt idx="42">
                  <c:v>605.32642714518602</c:v>
                </c:pt>
                <c:pt idx="43">
                  <c:v>605.11696482482705</c:v>
                </c:pt>
                <c:pt idx="44">
                  <c:v>605.125556575367</c:v>
                </c:pt>
                <c:pt idx="45">
                  <c:v>605.019706264825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376-49B4-A364-3B7D9B34091C}"/>
            </c:ext>
          </c:extLst>
        </c:ser>
        <c:ser>
          <c:idx val="3"/>
          <c:order val="3"/>
          <c:tx>
            <c:strRef>
              <c:f>工作表1!$AI$1</c:f>
              <c:strCache>
                <c:ptCount val="1"/>
                <c:pt idx="0">
                  <c:v>YAG_長波長_固定LED半高寬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工作表1!$AI$2:$AI$47</c:f>
              <c:numCache>
                <c:formatCode>General</c:formatCode>
                <c:ptCount val="46"/>
                <c:pt idx="0">
                  <c:v>637.20676560919605</c:v>
                </c:pt>
                <c:pt idx="1">
                  <c:v>642.29913038355699</c:v>
                </c:pt>
                <c:pt idx="2">
                  <c:v>641.08089273632197</c:v>
                </c:pt>
                <c:pt idx="3">
                  <c:v>639.92633050059999</c:v>
                </c:pt>
                <c:pt idx="4">
                  <c:v>642.67396440382504</c:v>
                </c:pt>
                <c:pt idx="5">
                  <c:v>638.44186644221497</c:v>
                </c:pt>
                <c:pt idx="6">
                  <c:v>636.09858981231105</c:v>
                </c:pt>
                <c:pt idx="7">
                  <c:v>626.76940486102103</c:v>
                </c:pt>
                <c:pt idx="8">
                  <c:v>629.95151421108994</c:v>
                </c:pt>
                <c:pt idx="9">
                  <c:v>628.43629785842302</c:v>
                </c:pt>
                <c:pt idx="10">
                  <c:v>626.519449364857</c:v>
                </c:pt>
                <c:pt idx="11">
                  <c:v>614.49757914395695</c:v>
                </c:pt>
                <c:pt idx="12">
                  <c:v>626.29399791090395</c:v>
                </c:pt>
                <c:pt idx="13">
                  <c:v>619.91327680555696</c:v>
                </c:pt>
                <c:pt idx="14">
                  <c:v>620.31695898581097</c:v>
                </c:pt>
                <c:pt idx="15">
                  <c:v>620.60410342107798</c:v>
                </c:pt>
                <c:pt idx="16">
                  <c:v>611.74940414945002</c:v>
                </c:pt>
                <c:pt idx="17">
                  <c:v>622.90447413106403</c:v>
                </c:pt>
                <c:pt idx="18">
                  <c:v>617.48402417643194</c:v>
                </c:pt>
                <c:pt idx="19">
                  <c:v>618.40890436412496</c:v>
                </c:pt>
                <c:pt idx="20">
                  <c:v>615.54425498233797</c:v>
                </c:pt>
                <c:pt idx="21">
                  <c:v>610.61943296494201</c:v>
                </c:pt>
                <c:pt idx="22">
                  <c:v>614.76956176776605</c:v>
                </c:pt>
                <c:pt idx="23">
                  <c:v>607.67433320531097</c:v>
                </c:pt>
                <c:pt idx="24">
                  <c:v>607.13034458373102</c:v>
                </c:pt>
                <c:pt idx="25">
                  <c:v>616.078620472441</c:v>
                </c:pt>
                <c:pt idx="26">
                  <c:v>609.31538600782005</c:v>
                </c:pt>
                <c:pt idx="27">
                  <c:v>609.20963017442796</c:v>
                </c:pt>
                <c:pt idx="28">
                  <c:v>609.25805540347994</c:v>
                </c:pt>
                <c:pt idx="29">
                  <c:v>612.16347546119505</c:v>
                </c:pt>
                <c:pt idx="30">
                  <c:v>615.73991560390402</c:v>
                </c:pt>
                <c:pt idx="31">
                  <c:v>608.02942534317401</c:v>
                </c:pt>
                <c:pt idx="32">
                  <c:v>607.95789592918902</c:v>
                </c:pt>
                <c:pt idx="33">
                  <c:v>610.53687739100303</c:v>
                </c:pt>
                <c:pt idx="34">
                  <c:v>608.88150577103499</c:v>
                </c:pt>
                <c:pt idx="35">
                  <c:v>612.598486933613</c:v>
                </c:pt>
                <c:pt idx="36">
                  <c:v>605.43923140742095</c:v>
                </c:pt>
                <c:pt idx="37">
                  <c:v>609.11752108709902</c:v>
                </c:pt>
                <c:pt idx="38">
                  <c:v>610.35295340822097</c:v>
                </c:pt>
                <c:pt idx="39">
                  <c:v>605.100522038706</c:v>
                </c:pt>
                <c:pt idx="40">
                  <c:v>605.40807262855799</c:v>
                </c:pt>
                <c:pt idx="41">
                  <c:v>605.16476068378995</c:v>
                </c:pt>
                <c:pt idx="42">
                  <c:v>605.083447352843</c:v>
                </c:pt>
                <c:pt idx="43">
                  <c:v>606.86239706938898</c:v>
                </c:pt>
                <c:pt idx="44">
                  <c:v>605.04207218755903</c:v>
                </c:pt>
                <c:pt idx="45">
                  <c:v>611.56203877483904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376-49B4-A364-3B7D9B340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224112"/>
        <c:axId val="504222448"/>
      </c:scatterChart>
      <c:valAx>
        <c:axId val="504224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222448"/>
        <c:crosses val="autoZero"/>
        <c:crossBetween val="midCat"/>
      </c:valAx>
      <c:valAx>
        <c:axId val="50422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224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YAG_L_FWHM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工作表1!$H$1</c:f>
              <c:strCache>
                <c:ptCount val="1"/>
                <c:pt idx="0">
                  <c:v>YAG_L_半高寬_15K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工作表1!$H$2:$H$47</c:f>
              <c:numCache>
                <c:formatCode>General</c:formatCode>
                <c:ptCount val="46"/>
                <c:pt idx="0">
                  <c:v>0.11839011431</c:v>
                </c:pt>
                <c:pt idx="1">
                  <c:v>0.11527396797</c:v>
                </c:pt>
                <c:pt idx="2">
                  <c:v>0.114238394864</c:v>
                </c:pt>
                <c:pt idx="3">
                  <c:v>0.117712088964</c:v>
                </c:pt>
                <c:pt idx="4">
                  <c:v>0.112183447398</c:v>
                </c:pt>
                <c:pt idx="5">
                  <c:v>0.116847156412</c:v>
                </c:pt>
                <c:pt idx="6">
                  <c:v>0.121909596454</c:v>
                </c:pt>
                <c:pt idx="7">
                  <c:v>0.12318547202500001</c:v>
                </c:pt>
                <c:pt idx="8">
                  <c:v>0.12181793233800001</c:v>
                </c:pt>
                <c:pt idx="9">
                  <c:v>0.12537402010900001</c:v>
                </c:pt>
                <c:pt idx="10">
                  <c:v>0.127419704996</c:v>
                </c:pt>
                <c:pt idx="11">
                  <c:v>0.12718795003</c:v>
                </c:pt>
                <c:pt idx="12">
                  <c:v>0.125312578615</c:v>
                </c:pt>
                <c:pt idx="13">
                  <c:v>0.13098544656200001</c:v>
                </c:pt>
                <c:pt idx="14">
                  <c:v>0.12672935579899999</c:v>
                </c:pt>
                <c:pt idx="15">
                  <c:v>0.12900286161999999</c:v>
                </c:pt>
                <c:pt idx="16">
                  <c:v>0.12853764790300001</c:v>
                </c:pt>
                <c:pt idx="17">
                  <c:v>0.12877768931399999</c:v>
                </c:pt>
                <c:pt idx="18">
                  <c:v>0.12816873698199999</c:v>
                </c:pt>
                <c:pt idx="19">
                  <c:v>0.128682242955</c:v>
                </c:pt>
                <c:pt idx="20">
                  <c:v>0.12617712062399999</c:v>
                </c:pt>
                <c:pt idx="21">
                  <c:v>0.12885828015600001</c:v>
                </c:pt>
                <c:pt idx="22">
                  <c:v>0.13020721651100001</c:v>
                </c:pt>
                <c:pt idx="23">
                  <c:v>0.13189174260200001</c:v>
                </c:pt>
                <c:pt idx="24">
                  <c:v>0.129880906898</c:v>
                </c:pt>
                <c:pt idx="25">
                  <c:v>0.129522989043</c:v>
                </c:pt>
                <c:pt idx="26">
                  <c:v>0.13154823547200001</c:v>
                </c:pt>
                <c:pt idx="27">
                  <c:v>0.128895193027</c:v>
                </c:pt>
                <c:pt idx="28">
                  <c:v>0.12696882262299999</c:v>
                </c:pt>
                <c:pt idx="29">
                  <c:v>0.13215211567099999</c:v>
                </c:pt>
                <c:pt idx="30">
                  <c:v>0.13232222306499999</c:v>
                </c:pt>
                <c:pt idx="31">
                  <c:v>0.13205633505100001</c:v>
                </c:pt>
                <c:pt idx="32">
                  <c:v>0.130299493617</c:v>
                </c:pt>
                <c:pt idx="33">
                  <c:v>0.132295286033</c:v>
                </c:pt>
                <c:pt idx="34">
                  <c:v>0.13119716379900001</c:v>
                </c:pt>
                <c:pt idx="35">
                  <c:v>0.13224471175499999</c:v>
                </c:pt>
                <c:pt idx="36">
                  <c:v>0.13210744386600001</c:v>
                </c:pt>
                <c:pt idx="37">
                  <c:v>0.13288311296200001</c:v>
                </c:pt>
                <c:pt idx="38">
                  <c:v>0.12960294284099999</c:v>
                </c:pt>
                <c:pt idx="39">
                  <c:v>0.13213041722800001</c:v>
                </c:pt>
                <c:pt idx="40">
                  <c:v>0.13163210671799999</c:v>
                </c:pt>
                <c:pt idx="41">
                  <c:v>0.132979117185</c:v>
                </c:pt>
                <c:pt idx="42">
                  <c:v>0.13298544337500001</c:v>
                </c:pt>
                <c:pt idx="43">
                  <c:v>0.13284999366399999</c:v>
                </c:pt>
                <c:pt idx="44">
                  <c:v>0.13300584538499999</c:v>
                </c:pt>
                <c:pt idx="45">
                  <c:v>0.13223307314300001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06-4FC2-88B6-3D9B43719F63}"/>
            </c:ext>
          </c:extLst>
        </c:ser>
        <c:ser>
          <c:idx val="1"/>
          <c:order val="1"/>
          <c:tx>
            <c:strRef>
              <c:f>工作表1!$Q$1</c:f>
              <c:strCache>
                <c:ptCount val="1"/>
                <c:pt idx="0">
                  <c:v>YAG_L_半高寬_50K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工作表1!$Q$2:$Q$47</c:f>
              <c:numCache>
                <c:formatCode>General</c:formatCode>
                <c:ptCount val="46"/>
                <c:pt idx="0">
                  <c:v>0.11835900316300001</c:v>
                </c:pt>
                <c:pt idx="1">
                  <c:v>0.116282807064</c:v>
                </c:pt>
                <c:pt idx="2">
                  <c:v>0.11493078102199999</c:v>
                </c:pt>
                <c:pt idx="3">
                  <c:v>0.10020501075799999</c:v>
                </c:pt>
                <c:pt idx="4">
                  <c:v>0.101638376654</c:v>
                </c:pt>
                <c:pt idx="5">
                  <c:v>0.10314352325200001</c:v>
                </c:pt>
                <c:pt idx="6">
                  <c:v>0.114950995369</c:v>
                </c:pt>
                <c:pt idx="7">
                  <c:v>0.119232844661</c:v>
                </c:pt>
                <c:pt idx="8">
                  <c:v>0.123048186785</c:v>
                </c:pt>
                <c:pt idx="9">
                  <c:v>0.12334388330399999</c:v>
                </c:pt>
                <c:pt idx="10">
                  <c:v>0.128903224343</c:v>
                </c:pt>
                <c:pt idx="11">
                  <c:v>0.12817002268300001</c:v>
                </c:pt>
                <c:pt idx="12">
                  <c:v>0.125645316353</c:v>
                </c:pt>
                <c:pt idx="13">
                  <c:v>0.128297521799</c:v>
                </c:pt>
                <c:pt idx="14">
                  <c:v>0.12594258955500001</c:v>
                </c:pt>
                <c:pt idx="15">
                  <c:v>0.12917613315900001</c:v>
                </c:pt>
                <c:pt idx="16">
                  <c:v>0.129419964833</c:v>
                </c:pt>
                <c:pt idx="17">
                  <c:v>0.13027021872200001</c:v>
                </c:pt>
                <c:pt idx="18">
                  <c:v>0.127970946596</c:v>
                </c:pt>
                <c:pt idx="19">
                  <c:v>0.128950049751</c:v>
                </c:pt>
                <c:pt idx="20">
                  <c:v>0.12975025523399999</c:v>
                </c:pt>
                <c:pt idx="21">
                  <c:v>0.12819377247899999</c:v>
                </c:pt>
                <c:pt idx="22">
                  <c:v>0.13129992825100001</c:v>
                </c:pt>
                <c:pt idx="23">
                  <c:v>0.13131502980699999</c:v>
                </c:pt>
                <c:pt idx="24">
                  <c:v>0.13139136607099999</c:v>
                </c:pt>
                <c:pt idx="25">
                  <c:v>0.13045936674899999</c:v>
                </c:pt>
                <c:pt idx="26">
                  <c:v>0.13063803022199999</c:v>
                </c:pt>
                <c:pt idx="27">
                  <c:v>0.12972818719599999</c:v>
                </c:pt>
                <c:pt idx="28">
                  <c:v>0.130639699676</c:v>
                </c:pt>
                <c:pt idx="29">
                  <c:v>0.131586560001</c:v>
                </c:pt>
                <c:pt idx="30">
                  <c:v>0.131386090293</c:v>
                </c:pt>
                <c:pt idx="31">
                  <c:v>0.13051154494100001</c:v>
                </c:pt>
                <c:pt idx="32">
                  <c:v>0.131958997455</c:v>
                </c:pt>
                <c:pt idx="33">
                  <c:v>0.131896070669</c:v>
                </c:pt>
                <c:pt idx="34">
                  <c:v>0.130475180532</c:v>
                </c:pt>
                <c:pt idx="35">
                  <c:v>0.131807455883</c:v>
                </c:pt>
                <c:pt idx="36">
                  <c:v>0.13121859253400001</c:v>
                </c:pt>
                <c:pt idx="37">
                  <c:v>0.13219492883299999</c:v>
                </c:pt>
                <c:pt idx="38">
                  <c:v>0.132241323562</c:v>
                </c:pt>
                <c:pt idx="39">
                  <c:v>0.130478549286</c:v>
                </c:pt>
                <c:pt idx="40">
                  <c:v>0.132290220376</c:v>
                </c:pt>
                <c:pt idx="41">
                  <c:v>0.13108850062300001</c:v>
                </c:pt>
                <c:pt idx="42">
                  <c:v>0.13234844784300001</c:v>
                </c:pt>
                <c:pt idx="43">
                  <c:v>0.132416651498</c:v>
                </c:pt>
                <c:pt idx="44">
                  <c:v>0.13240336437399999</c:v>
                </c:pt>
                <c:pt idx="45">
                  <c:v>0.13247559142099999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B06-4FC2-88B6-3D9B43719F63}"/>
            </c:ext>
          </c:extLst>
        </c:ser>
        <c:ser>
          <c:idx val="2"/>
          <c:order val="2"/>
          <c:tx>
            <c:strRef>
              <c:f>工作表1!$Z$1</c:f>
              <c:strCache>
                <c:ptCount val="1"/>
                <c:pt idx="0">
                  <c:v>YAG_L_半高寬_130K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工作表1!$Z$2:$Z$47</c:f>
              <c:numCache>
                <c:formatCode>General</c:formatCode>
                <c:ptCount val="46"/>
                <c:pt idx="0">
                  <c:v>0.11852598312900001</c:v>
                </c:pt>
                <c:pt idx="1">
                  <c:v>0.116265396805</c:v>
                </c:pt>
                <c:pt idx="2">
                  <c:v>0.11396762182799999</c:v>
                </c:pt>
                <c:pt idx="3">
                  <c:v>0.103329107411</c:v>
                </c:pt>
                <c:pt idx="4">
                  <c:v>0.115316629793</c:v>
                </c:pt>
                <c:pt idx="5">
                  <c:v>0.11678372242600001</c:v>
                </c:pt>
                <c:pt idx="6">
                  <c:v>0.117574211205</c:v>
                </c:pt>
                <c:pt idx="7">
                  <c:v>0.118251494735</c:v>
                </c:pt>
                <c:pt idx="8">
                  <c:v>0.119135014604</c:v>
                </c:pt>
                <c:pt idx="9">
                  <c:v>0.121624726699</c:v>
                </c:pt>
                <c:pt idx="10">
                  <c:v>0.124889706446</c:v>
                </c:pt>
                <c:pt idx="11">
                  <c:v>0.12692816955</c:v>
                </c:pt>
                <c:pt idx="12">
                  <c:v>0.127406253799</c:v>
                </c:pt>
                <c:pt idx="13">
                  <c:v>0.12893928229599999</c:v>
                </c:pt>
                <c:pt idx="14">
                  <c:v>0.128620461991</c:v>
                </c:pt>
                <c:pt idx="15">
                  <c:v>0.12829625095200001</c:v>
                </c:pt>
                <c:pt idx="16">
                  <c:v>0.12868943088599999</c:v>
                </c:pt>
                <c:pt idx="17">
                  <c:v>0.129199522663</c:v>
                </c:pt>
                <c:pt idx="18">
                  <c:v>0.130495578542</c:v>
                </c:pt>
                <c:pt idx="19">
                  <c:v>0.130411773575</c:v>
                </c:pt>
                <c:pt idx="20">
                  <c:v>0.12928237393799999</c:v>
                </c:pt>
                <c:pt idx="21">
                  <c:v>0.12909003455699999</c:v>
                </c:pt>
                <c:pt idx="22">
                  <c:v>0.13116858188399999</c:v>
                </c:pt>
                <c:pt idx="23">
                  <c:v>0.12971720011400001</c:v>
                </c:pt>
                <c:pt idx="24">
                  <c:v>0.12912440233299999</c:v>
                </c:pt>
                <c:pt idx="25">
                  <c:v>0.129460942163</c:v>
                </c:pt>
                <c:pt idx="26">
                  <c:v>0.1314782494</c:v>
                </c:pt>
                <c:pt idx="27">
                  <c:v>0.12996584407199999</c:v>
                </c:pt>
                <c:pt idx="28">
                  <c:v>0.13158884799500001</c:v>
                </c:pt>
                <c:pt idx="29">
                  <c:v>0.131785288295</c:v>
                </c:pt>
                <c:pt idx="30">
                  <c:v>0.131850071194</c:v>
                </c:pt>
                <c:pt idx="31">
                  <c:v>0.13074974747099999</c:v>
                </c:pt>
                <c:pt idx="32">
                  <c:v>0.13179633172300001</c:v>
                </c:pt>
                <c:pt idx="33">
                  <c:v>0.13114536604800001</c:v>
                </c:pt>
                <c:pt idx="34">
                  <c:v>0.13191078589999999</c:v>
                </c:pt>
                <c:pt idx="35">
                  <c:v>0.130745963173</c:v>
                </c:pt>
                <c:pt idx="36">
                  <c:v>0.13130317289599999</c:v>
                </c:pt>
                <c:pt idx="37">
                  <c:v>0.13202299702500001</c:v>
                </c:pt>
                <c:pt idx="38">
                  <c:v>0.130252426477</c:v>
                </c:pt>
                <c:pt idx="39">
                  <c:v>0.13180636659100001</c:v>
                </c:pt>
                <c:pt idx="40">
                  <c:v>0.13035992241300001</c:v>
                </c:pt>
                <c:pt idx="41">
                  <c:v>0.13223990327900001</c:v>
                </c:pt>
                <c:pt idx="42">
                  <c:v>0.13229485142200001</c:v>
                </c:pt>
                <c:pt idx="43">
                  <c:v>0.132385166054</c:v>
                </c:pt>
                <c:pt idx="44">
                  <c:v>0.13238188932299999</c:v>
                </c:pt>
                <c:pt idx="45">
                  <c:v>0.13242534339500001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B06-4FC2-88B6-3D9B43719F63}"/>
            </c:ext>
          </c:extLst>
        </c:ser>
        <c:ser>
          <c:idx val="3"/>
          <c:order val="3"/>
          <c:tx>
            <c:strRef>
              <c:f>工作表1!$AJ$1</c:f>
              <c:strCache>
                <c:ptCount val="1"/>
                <c:pt idx="0">
                  <c:v>YAG_L_半高寬_固定LED半高寬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工作表1!$AJ$2:$AJ$47</c:f>
              <c:numCache>
                <c:formatCode>General</c:formatCode>
                <c:ptCount val="46"/>
                <c:pt idx="0">
                  <c:v>0.118042039495</c:v>
                </c:pt>
                <c:pt idx="1">
                  <c:v>0.11644481639199999</c:v>
                </c:pt>
                <c:pt idx="2">
                  <c:v>0.116965612222</c:v>
                </c:pt>
                <c:pt idx="3">
                  <c:v>0.112876032529</c:v>
                </c:pt>
                <c:pt idx="4">
                  <c:v>0.101673385475</c:v>
                </c:pt>
                <c:pt idx="5">
                  <c:v>0.104035768924</c:v>
                </c:pt>
                <c:pt idx="6">
                  <c:v>0.10679550768399999</c:v>
                </c:pt>
                <c:pt idx="7">
                  <c:v>0.122880609512</c:v>
                </c:pt>
                <c:pt idx="8">
                  <c:v>0.121517117157</c:v>
                </c:pt>
                <c:pt idx="9">
                  <c:v>0.122133154481</c:v>
                </c:pt>
                <c:pt idx="10">
                  <c:v>0.122904582337</c:v>
                </c:pt>
                <c:pt idx="11">
                  <c:v>0.128364544878</c:v>
                </c:pt>
                <c:pt idx="12">
                  <c:v>0.12302026425400001</c:v>
                </c:pt>
                <c:pt idx="13">
                  <c:v>0.12582641744199999</c:v>
                </c:pt>
                <c:pt idx="14">
                  <c:v>0.12561959563899999</c:v>
                </c:pt>
                <c:pt idx="15">
                  <c:v>0.12548723496399999</c:v>
                </c:pt>
                <c:pt idx="16">
                  <c:v>0.12953736181799999</c:v>
                </c:pt>
                <c:pt idx="17">
                  <c:v>0.124531524528</c:v>
                </c:pt>
                <c:pt idx="18">
                  <c:v>0.126833690907</c:v>
                </c:pt>
                <c:pt idx="19">
                  <c:v>0.12629465694399999</c:v>
                </c:pt>
                <c:pt idx="20">
                  <c:v>0.127858667132</c:v>
                </c:pt>
                <c:pt idx="21">
                  <c:v>0.130020232835</c:v>
                </c:pt>
                <c:pt idx="22">
                  <c:v>0.12820932792699999</c:v>
                </c:pt>
                <c:pt idx="23">
                  <c:v>0.13128924032299999</c:v>
                </c:pt>
                <c:pt idx="24">
                  <c:v>0.13151434946400001</c:v>
                </c:pt>
                <c:pt idx="25">
                  <c:v>0.12717051187699999</c:v>
                </c:pt>
                <c:pt idx="26">
                  <c:v>0.130578583251</c:v>
                </c:pt>
                <c:pt idx="27">
                  <c:v>0.13060775951</c:v>
                </c:pt>
                <c:pt idx="28">
                  <c:v>0.13059728671199999</c:v>
                </c:pt>
                <c:pt idx="29">
                  <c:v>0.129337386779</c:v>
                </c:pt>
                <c:pt idx="30">
                  <c:v>0.127352653334</c:v>
                </c:pt>
                <c:pt idx="31">
                  <c:v>0.131129646297</c:v>
                </c:pt>
                <c:pt idx="32">
                  <c:v>0.131149302966</c:v>
                </c:pt>
                <c:pt idx="33">
                  <c:v>0.13005980422399999</c:v>
                </c:pt>
                <c:pt idx="34">
                  <c:v>0.130764556058</c:v>
                </c:pt>
                <c:pt idx="35">
                  <c:v>0.12906063620700001</c:v>
                </c:pt>
                <c:pt idx="36">
                  <c:v>0.132236561833</c:v>
                </c:pt>
                <c:pt idx="37">
                  <c:v>0.13064676392300001</c:v>
                </c:pt>
                <c:pt idx="38">
                  <c:v>0.13009376039100001</c:v>
                </c:pt>
                <c:pt idx="39">
                  <c:v>0.13239143191300001</c:v>
                </c:pt>
                <c:pt idx="40">
                  <c:v>0.132242809244</c:v>
                </c:pt>
                <c:pt idx="41">
                  <c:v>0.13236436480899999</c:v>
                </c:pt>
                <c:pt idx="42">
                  <c:v>0.13239709388400001</c:v>
                </c:pt>
                <c:pt idx="43">
                  <c:v>0.13163091045799999</c:v>
                </c:pt>
                <c:pt idx="44">
                  <c:v>0.13240576185799999</c:v>
                </c:pt>
                <c:pt idx="45">
                  <c:v>0.12947320597799999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B06-4FC2-88B6-3D9B43719F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705760"/>
        <c:axId val="501702432"/>
      </c:scatterChart>
      <c:valAx>
        <c:axId val="501705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1702432"/>
        <c:crosses val="autoZero"/>
        <c:crossBetween val="midCat"/>
      </c:valAx>
      <c:valAx>
        <c:axId val="501702432"/>
        <c:scaling>
          <c:orientation val="minMax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1705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CCT_Dis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GA!$I$1</c:f>
              <c:strCache>
                <c:ptCount val="1"/>
                <c:pt idx="0">
                  <c:v>CCT_dis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GA!$I$2:$I$47</c:f>
              <c:numCache>
                <c:formatCode>General</c:formatCode>
                <c:ptCount val="46"/>
                <c:pt idx="0">
                  <c:v>-2.6884145499999999E-4</c:v>
                </c:pt>
                <c:pt idx="1">
                  <c:v>-3.7883784400000002E-4</c:v>
                </c:pt>
                <c:pt idx="2">
                  <c:v>-4.25267707E-4</c:v>
                </c:pt>
                <c:pt idx="3">
                  <c:v>-4.2616885499999999E-4</c:v>
                </c:pt>
                <c:pt idx="4">
                  <c:v>-5.5165678999999997E-4</c:v>
                </c:pt>
                <c:pt idx="5">
                  <c:v>-6.19936833E-4</c:v>
                </c:pt>
                <c:pt idx="6">
                  <c:v>2.8307849999999998E-4</c:v>
                </c:pt>
                <c:pt idx="7">
                  <c:v>6.7306582599999999E-4</c:v>
                </c:pt>
                <c:pt idx="8">
                  <c:v>1.4756218190000001E-3</c:v>
                </c:pt>
                <c:pt idx="9">
                  <c:v>1.766186791E-3</c:v>
                </c:pt>
                <c:pt idx="10">
                  <c:v>2.4010681170000001E-3</c:v>
                </c:pt>
                <c:pt idx="11">
                  <c:v>2.5160481149999999E-3</c:v>
                </c:pt>
                <c:pt idx="12">
                  <c:v>3.011138316E-3</c:v>
                </c:pt>
                <c:pt idx="13">
                  <c:v>3.5287291319999999E-3</c:v>
                </c:pt>
                <c:pt idx="14">
                  <c:v>4.1894354710000003E-3</c:v>
                </c:pt>
                <c:pt idx="15">
                  <c:v>4.6825161290000002E-3</c:v>
                </c:pt>
                <c:pt idx="16">
                  <c:v>5.0267677049999999E-3</c:v>
                </c:pt>
                <c:pt idx="17">
                  <c:v>5.2030338149999999E-3</c:v>
                </c:pt>
                <c:pt idx="18">
                  <c:v>5.2097724600000004E-3</c:v>
                </c:pt>
                <c:pt idx="19">
                  <c:v>5.33191163E-3</c:v>
                </c:pt>
                <c:pt idx="20">
                  <c:v>5.369750207E-3</c:v>
                </c:pt>
                <c:pt idx="21">
                  <c:v>5.3889788349999997E-3</c:v>
                </c:pt>
                <c:pt idx="22">
                  <c:v>5.346297513E-3</c:v>
                </c:pt>
                <c:pt idx="23">
                  <c:v>5.3857800589999999E-3</c:v>
                </c:pt>
                <c:pt idx="24">
                  <c:v>5.3932253109999998E-3</c:v>
                </c:pt>
                <c:pt idx="25">
                  <c:v>5.3622174219999999E-3</c:v>
                </c:pt>
                <c:pt idx="26">
                  <c:v>5.3860204710000003E-3</c:v>
                </c:pt>
                <c:pt idx="27">
                  <c:v>5.3931089320000004E-3</c:v>
                </c:pt>
                <c:pt idx="28">
                  <c:v>5.3907963020000003E-3</c:v>
                </c:pt>
                <c:pt idx="29">
                  <c:v>5.3967722209999998E-3</c:v>
                </c:pt>
                <c:pt idx="30">
                  <c:v>5.3922118009999999E-3</c:v>
                </c:pt>
                <c:pt idx="31">
                  <c:v>5.396253355E-3</c:v>
                </c:pt>
                <c:pt idx="32">
                  <c:v>5.3969791539999999E-3</c:v>
                </c:pt>
                <c:pt idx="33">
                  <c:v>5.3970288329999996E-3</c:v>
                </c:pt>
                <c:pt idx="34">
                  <c:v>5.3916292180000002E-3</c:v>
                </c:pt>
                <c:pt idx="35">
                  <c:v>5.3980847699999996E-3</c:v>
                </c:pt>
                <c:pt idx="36">
                  <c:v>5.3977132220000001E-3</c:v>
                </c:pt>
                <c:pt idx="37">
                  <c:v>5.3975149639999996E-3</c:v>
                </c:pt>
                <c:pt idx="38">
                  <c:v>5.3987142579999996E-3</c:v>
                </c:pt>
                <c:pt idx="39">
                  <c:v>5.3990924760000001E-3</c:v>
                </c:pt>
                <c:pt idx="40">
                  <c:v>5.3993953069999996E-3</c:v>
                </c:pt>
                <c:pt idx="41">
                  <c:v>5.397233766E-3</c:v>
                </c:pt>
                <c:pt idx="42">
                  <c:v>5.3989361320000004E-3</c:v>
                </c:pt>
                <c:pt idx="43">
                  <c:v>5.3985468759999997E-3</c:v>
                </c:pt>
                <c:pt idx="44">
                  <c:v>5.3976578660000002E-3</c:v>
                </c:pt>
                <c:pt idx="45">
                  <c:v>5.3976353450000004E-3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BF6-490D-B96D-54271B93F917}"/>
            </c:ext>
          </c:extLst>
        </c:ser>
        <c:ser>
          <c:idx val="1"/>
          <c:order val="1"/>
          <c:tx>
            <c:strRef>
              <c:f>GA!$S$1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GA!$S$2:$S$47</c:f>
              <c:numCache>
                <c:formatCode>General</c:formatCode>
                <c:ptCount val="46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BF6-490D-B96D-54271B93F9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1120880"/>
        <c:axId val="781121296"/>
      </c:scatterChart>
      <c:valAx>
        <c:axId val="781120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Tc(K)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81121296"/>
        <c:crosses val="autoZero"/>
        <c:crossBetween val="midCat"/>
      </c:valAx>
      <c:valAx>
        <c:axId val="7811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nm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811208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工作表1!$I$1</c:f>
              <c:strCache>
                <c:ptCount val="1"/>
                <c:pt idx="0">
                  <c:v>CCT_dis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工作表1!$I$2:$I$47</c:f>
              <c:numCache>
                <c:formatCode>General</c:formatCode>
                <c:ptCount val="46"/>
                <c:pt idx="0">
                  <c:v>-2.7838043699999999E-4</c:v>
                </c:pt>
                <c:pt idx="1">
                  <c:v>-4.2707535999999998E-4</c:v>
                </c:pt>
                <c:pt idx="2">
                  <c:v>-5.2102303799999997E-4</c:v>
                </c:pt>
                <c:pt idx="3">
                  <c:v>-5.6551081999999995E-4</c:v>
                </c:pt>
                <c:pt idx="4">
                  <c:v>-5.3620731199999997E-4</c:v>
                </c:pt>
                <c:pt idx="5">
                  <c:v>-7.3355574199999996E-4</c:v>
                </c:pt>
                <c:pt idx="6">
                  <c:v>2.4174720800000001E-4</c:v>
                </c:pt>
                <c:pt idx="7">
                  <c:v>3.4046542999999999E-4</c:v>
                </c:pt>
                <c:pt idx="8">
                  <c:v>9.6827510899999999E-4</c:v>
                </c:pt>
                <c:pt idx="9">
                  <c:v>1.8815995229999999E-3</c:v>
                </c:pt>
                <c:pt idx="10">
                  <c:v>2.2609934680000001E-3</c:v>
                </c:pt>
                <c:pt idx="11">
                  <c:v>2.5873258670000001E-3</c:v>
                </c:pt>
                <c:pt idx="12">
                  <c:v>3.4611110989999998E-3</c:v>
                </c:pt>
                <c:pt idx="13">
                  <c:v>3.5515135039999998E-3</c:v>
                </c:pt>
                <c:pt idx="14">
                  <c:v>4.6362724620000002E-3</c:v>
                </c:pt>
                <c:pt idx="15">
                  <c:v>5.0554108339999999E-3</c:v>
                </c:pt>
                <c:pt idx="16">
                  <c:v>4.1767286609999997E-3</c:v>
                </c:pt>
                <c:pt idx="17">
                  <c:v>5.0939771139999999E-3</c:v>
                </c:pt>
                <c:pt idx="18">
                  <c:v>5.1948075399999996E-3</c:v>
                </c:pt>
                <c:pt idx="19">
                  <c:v>5.2907457180000001E-3</c:v>
                </c:pt>
                <c:pt idx="20">
                  <c:v>5.3172839969999998E-3</c:v>
                </c:pt>
                <c:pt idx="21">
                  <c:v>5.1732246779999996E-3</c:v>
                </c:pt>
                <c:pt idx="22">
                  <c:v>5.2812516839999997E-3</c:v>
                </c:pt>
                <c:pt idx="23">
                  <c:v>5.2556580270000002E-3</c:v>
                </c:pt>
                <c:pt idx="24">
                  <c:v>5.3538326129999999E-3</c:v>
                </c:pt>
                <c:pt idx="25">
                  <c:v>5.3696284700000003E-3</c:v>
                </c:pt>
                <c:pt idx="26">
                  <c:v>5.2961022059999996E-3</c:v>
                </c:pt>
                <c:pt idx="27">
                  <c:v>5.3379665499999999E-3</c:v>
                </c:pt>
                <c:pt idx="28">
                  <c:v>5.3299266519999996E-3</c:v>
                </c:pt>
                <c:pt idx="29">
                  <c:v>5.3679267779999998E-3</c:v>
                </c:pt>
                <c:pt idx="30">
                  <c:v>5.3958102350000004E-3</c:v>
                </c:pt>
                <c:pt idx="31">
                  <c:v>5.3744961519999997E-3</c:v>
                </c:pt>
                <c:pt idx="32">
                  <c:v>5.3765718240000003E-3</c:v>
                </c:pt>
                <c:pt idx="33">
                  <c:v>5.3907606110000002E-3</c:v>
                </c:pt>
                <c:pt idx="34">
                  <c:v>5.3831828629999998E-3</c:v>
                </c:pt>
                <c:pt idx="35">
                  <c:v>5.3946991909999999E-3</c:v>
                </c:pt>
                <c:pt idx="36">
                  <c:v>5.3842841810000002E-3</c:v>
                </c:pt>
                <c:pt idx="37">
                  <c:v>5.3949971239999998E-3</c:v>
                </c:pt>
                <c:pt idx="38">
                  <c:v>5.3953295900000002E-3</c:v>
                </c:pt>
                <c:pt idx="39">
                  <c:v>5.3915003510000004E-3</c:v>
                </c:pt>
                <c:pt idx="40">
                  <c:v>5.3820657090000003E-3</c:v>
                </c:pt>
                <c:pt idx="41">
                  <c:v>5.378821384E-3</c:v>
                </c:pt>
                <c:pt idx="42">
                  <c:v>5.393671551E-3</c:v>
                </c:pt>
                <c:pt idx="43">
                  <c:v>5.3816644769999998E-3</c:v>
                </c:pt>
                <c:pt idx="44">
                  <c:v>5.3955522339999996E-3</c:v>
                </c:pt>
                <c:pt idx="45">
                  <c:v>5.3963483559999999E-3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E05-4CEE-AEA6-BA4C57548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225360"/>
        <c:axId val="504213712"/>
      </c:scatterChart>
      <c:valAx>
        <c:axId val="504225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213712"/>
        <c:crosses val="autoZero"/>
        <c:crossBetween val="midCat"/>
      </c:valAx>
      <c:valAx>
        <c:axId val="50421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225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GA!$J$1</c:f>
              <c:strCache>
                <c:ptCount val="1"/>
                <c:pt idx="0">
                  <c:v>CRI_GA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GA!$J$2:$J$47</c:f>
              <c:numCache>
                <c:formatCode>General</c:formatCode>
                <c:ptCount val="46"/>
                <c:pt idx="0">
                  <c:v>87.780086117593996</c:v>
                </c:pt>
                <c:pt idx="1">
                  <c:v>91.912420015424999</c:v>
                </c:pt>
                <c:pt idx="2">
                  <c:v>93.748669505633003</c:v>
                </c:pt>
                <c:pt idx="3">
                  <c:v>94.345417701586996</c:v>
                </c:pt>
                <c:pt idx="4">
                  <c:v>94.411993991111999</c:v>
                </c:pt>
                <c:pt idx="5">
                  <c:v>94.180415365459993</c:v>
                </c:pt>
                <c:pt idx="6">
                  <c:v>93.726200098575006</c:v>
                </c:pt>
                <c:pt idx="7">
                  <c:v>93.819408867538002</c:v>
                </c:pt>
                <c:pt idx="8">
                  <c:v>93.816708477464999</c:v>
                </c:pt>
                <c:pt idx="9">
                  <c:v>93.739768189385998</c:v>
                </c:pt>
                <c:pt idx="10">
                  <c:v>93.588795127262998</c:v>
                </c:pt>
                <c:pt idx="11">
                  <c:v>93.443473825227997</c:v>
                </c:pt>
                <c:pt idx="12">
                  <c:v>93.403357535732994</c:v>
                </c:pt>
                <c:pt idx="13">
                  <c:v>93.270022635130005</c:v>
                </c:pt>
                <c:pt idx="14">
                  <c:v>93.290798138179994</c:v>
                </c:pt>
                <c:pt idx="15">
                  <c:v>93.292224856621999</c:v>
                </c:pt>
                <c:pt idx="16">
                  <c:v>93.243883341710998</c:v>
                </c:pt>
                <c:pt idx="17">
                  <c:v>93.185039853072993</c:v>
                </c:pt>
                <c:pt idx="18">
                  <c:v>93.067789415910994</c:v>
                </c:pt>
                <c:pt idx="19">
                  <c:v>93.050316260280994</c:v>
                </c:pt>
                <c:pt idx="20">
                  <c:v>93.067219301471994</c:v>
                </c:pt>
                <c:pt idx="21">
                  <c:v>93.030897773538001</c:v>
                </c:pt>
                <c:pt idx="22">
                  <c:v>92.906719151415999</c:v>
                </c:pt>
                <c:pt idx="23">
                  <c:v>92.926927341582001</c:v>
                </c:pt>
                <c:pt idx="24">
                  <c:v>92.893206392777998</c:v>
                </c:pt>
                <c:pt idx="25">
                  <c:v>92.843772089938</c:v>
                </c:pt>
                <c:pt idx="26">
                  <c:v>92.766991218610002</c:v>
                </c:pt>
                <c:pt idx="27">
                  <c:v>92.766890612425001</c:v>
                </c:pt>
                <c:pt idx="28">
                  <c:v>92.703381936536005</c:v>
                </c:pt>
                <c:pt idx="29">
                  <c:v>92.672240712125998</c:v>
                </c:pt>
                <c:pt idx="30">
                  <c:v>92.644196904349002</c:v>
                </c:pt>
                <c:pt idx="31">
                  <c:v>92.634092646705994</c:v>
                </c:pt>
                <c:pt idx="32">
                  <c:v>92.598026211649</c:v>
                </c:pt>
                <c:pt idx="33">
                  <c:v>92.580382374869998</c:v>
                </c:pt>
                <c:pt idx="34">
                  <c:v>92.549622082469</c:v>
                </c:pt>
                <c:pt idx="35">
                  <c:v>92.533242817795994</c:v>
                </c:pt>
                <c:pt idx="36">
                  <c:v>92.514953513248997</c:v>
                </c:pt>
                <c:pt idx="37">
                  <c:v>92.494662233338005</c:v>
                </c:pt>
                <c:pt idx="38">
                  <c:v>92.461501351272005</c:v>
                </c:pt>
                <c:pt idx="39">
                  <c:v>92.462062311826003</c:v>
                </c:pt>
                <c:pt idx="40">
                  <c:v>92.426358025248007</c:v>
                </c:pt>
                <c:pt idx="41">
                  <c:v>92.433869093121004</c:v>
                </c:pt>
                <c:pt idx="42">
                  <c:v>92.422598211768005</c:v>
                </c:pt>
                <c:pt idx="43">
                  <c:v>92.410503204289</c:v>
                </c:pt>
                <c:pt idx="44">
                  <c:v>92.400060885174</c:v>
                </c:pt>
                <c:pt idx="45">
                  <c:v>92.390020812220996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BEF-4BF9-8901-6510B7A290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8786592"/>
        <c:axId val="988787840"/>
      </c:scatterChart>
      <c:valAx>
        <c:axId val="988786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Tc(K)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88787840"/>
        <c:crosses val="autoZero"/>
        <c:crossBetween val="midCat"/>
      </c:valAx>
      <c:valAx>
        <c:axId val="98878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CRI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88786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LED</a:t>
            </a:r>
            <a:r>
              <a:rPr lang="zh-TW" altLang="en-US"/>
              <a:t>中心波長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GA!$B$1</c:f>
              <c:strCache>
                <c:ptCount val="1"/>
                <c:pt idx="0">
                  <c:v>LED_波長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GA!$B$2:$B$47</c:f>
              <c:numCache>
                <c:formatCode>General</c:formatCode>
                <c:ptCount val="46"/>
                <c:pt idx="0">
                  <c:v>454.30546500000003</c:v>
                </c:pt>
                <c:pt idx="1">
                  <c:v>453.73670299999998</c:v>
                </c:pt>
                <c:pt idx="2">
                  <c:v>454.18640900000003</c:v>
                </c:pt>
                <c:pt idx="3">
                  <c:v>453.19046900000001</c:v>
                </c:pt>
                <c:pt idx="4">
                  <c:v>451.84686900000003</c:v>
                </c:pt>
                <c:pt idx="5">
                  <c:v>451.38169199999999</c:v>
                </c:pt>
                <c:pt idx="6">
                  <c:v>453.76693399999999</c:v>
                </c:pt>
                <c:pt idx="7">
                  <c:v>453.02563800000001</c:v>
                </c:pt>
                <c:pt idx="8">
                  <c:v>452.25166000000002</c:v>
                </c:pt>
                <c:pt idx="9">
                  <c:v>451.43907300000001</c:v>
                </c:pt>
                <c:pt idx="10">
                  <c:v>450.59232700000001</c:v>
                </c:pt>
                <c:pt idx="11">
                  <c:v>450.13337200000001</c:v>
                </c:pt>
                <c:pt idx="12">
                  <c:v>449.72873499999997</c:v>
                </c:pt>
                <c:pt idx="13">
                  <c:v>449.31125600000001</c:v>
                </c:pt>
                <c:pt idx="14">
                  <c:v>448.90650399999998</c:v>
                </c:pt>
                <c:pt idx="15">
                  <c:v>448.68088899999998</c:v>
                </c:pt>
                <c:pt idx="16">
                  <c:v>448.42188099999998</c:v>
                </c:pt>
                <c:pt idx="17">
                  <c:v>448.16713299999998</c:v>
                </c:pt>
                <c:pt idx="18">
                  <c:v>448.07619799999998</c:v>
                </c:pt>
                <c:pt idx="19">
                  <c:v>447.85443800000002</c:v>
                </c:pt>
                <c:pt idx="20">
                  <c:v>447.933515</c:v>
                </c:pt>
                <c:pt idx="21">
                  <c:v>447.86926299999999</c:v>
                </c:pt>
                <c:pt idx="22">
                  <c:v>447.636909</c:v>
                </c:pt>
                <c:pt idx="23">
                  <c:v>447.78027200000002</c:v>
                </c:pt>
                <c:pt idx="24">
                  <c:v>447.80900800000001</c:v>
                </c:pt>
                <c:pt idx="25">
                  <c:v>447.78685200000001</c:v>
                </c:pt>
                <c:pt idx="26">
                  <c:v>447.55362400000001</c:v>
                </c:pt>
                <c:pt idx="27">
                  <c:v>447.63334099999997</c:v>
                </c:pt>
                <c:pt idx="28">
                  <c:v>447.50320699999997</c:v>
                </c:pt>
                <c:pt idx="29">
                  <c:v>447.33268299999997</c:v>
                </c:pt>
                <c:pt idx="30">
                  <c:v>447.36748799999998</c:v>
                </c:pt>
                <c:pt idx="31">
                  <c:v>447.486467</c:v>
                </c:pt>
                <c:pt idx="32">
                  <c:v>447.36865799999998</c:v>
                </c:pt>
                <c:pt idx="33">
                  <c:v>447.43489299999999</c:v>
                </c:pt>
                <c:pt idx="34">
                  <c:v>447.40829400000001</c:v>
                </c:pt>
                <c:pt idx="35">
                  <c:v>447.45535599999999</c:v>
                </c:pt>
                <c:pt idx="36">
                  <c:v>447.39253500000001</c:v>
                </c:pt>
                <c:pt idx="37">
                  <c:v>447.28627799999998</c:v>
                </c:pt>
                <c:pt idx="38">
                  <c:v>447.35913099999999</c:v>
                </c:pt>
                <c:pt idx="39">
                  <c:v>447.32213300000001</c:v>
                </c:pt>
                <c:pt idx="40">
                  <c:v>447.49503399999998</c:v>
                </c:pt>
                <c:pt idx="41">
                  <c:v>447.24940900000001</c:v>
                </c:pt>
                <c:pt idx="42">
                  <c:v>447.15952499999997</c:v>
                </c:pt>
                <c:pt idx="43">
                  <c:v>447.16355499999997</c:v>
                </c:pt>
                <c:pt idx="44">
                  <c:v>447.161407</c:v>
                </c:pt>
                <c:pt idx="45">
                  <c:v>447.185159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2E1-4BF6-8099-6D4277C0770F}"/>
            </c:ext>
          </c:extLst>
        </c:ser>
        <c:ser>
          <c:idx val="1"/>
          <c:order val="1"/>
          <c:tx>
            <c:strRef>
              <c:f>GA!$L$1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GA!$L$2:$L$47</c:f>
              <c:numCache>
                <c:formatCode>General</c:formatCode>
                <c:ptCount val="46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2E1-4BF6-8099-6D4277C07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6237232"/>
        <c:axId val="786248048"/>
      </c:scatterChart>
      <c:valAx>
        <c:axId val="786237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Tc(K)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86248048"/>
        <c:crosses val="autoZero"/>
        <c:crossBetween val="midCat"/>
      </c:valAx>
      <c:valAx>
        <c:axId val="78624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nm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86237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LED</a:t>
            </a:r>
            <a:r>
              <a:rPr lang="zh-TW" altLang="en-US"/>
              <a:t>左半高寬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GA!$C$1</c:f>
              <c:strCache>
                <c:ptCount val="1"/>
                <c:pt idx="0">
                  <c:v>LED_左半高寬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GA!$C$2:$C$47</c:f>
              <c:numCache>
                <c:formatCode>General</c:formatCode>
                <c:ptCount val="46"/>
                <c:pt idx="0">
                  <c:v>6.992833729509</c:v>
                </c:pt>
                <c:pt idx="1">
                  <c:v>8.4630095646689991</c:v>
                </c:pt>
                <c:pt idx="2">
                  <c:v>10.868215703619001</c:v>
                </c:pt>
                <c:pt idx="3">
                  <c:v>10.948976564265999</c:v>
                </c:pt>
                <c:pt idx="4">
                  <c:v>10.975223240514</c:v>
                </c:pt>
                <c:pt idx="5">
                  <c:v>10.987918172392</c:v>
                </c:pt>
                <c:pt idx="6">
                  <c:v>10.991674507747</c:v>
                </c:pt>
                <c:pt idx="7">
                  <c:v>10.983374395572</c:v>
                </c:pt>
                <c:pt idx="8">
                  <c:v>10.997569071927</c:v>
                </c:pt>
                <c:pt idx="9">
                  <c:v>10.989473162701</c:v>
                </c:pt>
                <c:pt idx="10">
                  <c:v>10.995520487966999</c:v>
                </c:pt>
                <c:pt idx="11">
                  <c:v>10.997303082947001</c:v>
                </c:pt>
                <c:pt idx="12">
                  <c:v>10.998549350895001</c:v>
                </c:pt>
                <c:pt idx="13">
                  <c:v>10.994163685861</c:v>
                </c:pt>
                <c:pt idx="14">
                  <c:v>10.99889970095</c:v>
                </c:pt>
                <c:pt idx="15">
                  <c:v>10.999496562159999</c:v>
                </c:pt>
                <c:pt idx="16">
                  <c:v>10.996202118147</c:v>
                </c:pt>
                <c:pt idx="17">
                  <c:v>10.999408947832</c:v>
                </c:pt>
                <c:pt idx="18">
                  <c:v>10.999281386110001</c:v>
                </c:pt>
                <c:pt idx="19">
                  <c:v>10.997178171047</c:v>
                </c:pt>
                <c:pt idx="20">
                  <c:v>10.997438118141</c:v>
                </c:pt>
                <c:pt idx="21">
                  <c:v>10.998902966104</c:v>
                </c:pt>
                <c:pt idx="22">
                  <c:v>10.99620866882</c:v>
                </c:pt>
                <c:pt idx="23">
                  <c:v>10.998378515402001</c:v>
                </c:pt>
                <c:pt idx="24">
                  <c:v>10.999167077837001</c:v>
                </c:pt>
                <c:pt idx="25">
                  <c:v>10.999054298008</c:v>
                </c:pt>
                <c:pt idx="26">
                  <c:v>10.999515487808001</c:v>
                </c:pt>
                <c:pt idx="27">
                  <c:v>10.998229067014</c:v>
                </c:pt>
                <c:pt idx="28">
                  <c:v>10.996318926972</c:v>
                </c:pt>
                <c:pt idx="29">
                  <c:v>10.995873076236</c:v>
                </c:pt>
                <c:pt idx="30">
                  <c:v>10.997133551963</c:v>
                </c:pt>
                <c:pt idx="31">
                  <c:v>10.998352411221999</c:v>
                </c:pt>
                <c:pt idx="32">
                  <c:v>10.999099649128</c:v>
                </c:pt>
                <c:pt idx="33">
                  <c:v>10.999156091439</c:v>
                </c:pt>
                <c:pt idx="34">
                  <c:v>10.997691235433001</c:v>
                </c:pt>
                <c:pt idx="35">
                  <c:v>10.998747733846001</c:v>
                </c:pt>
                <c:pt idx="36">
                  <c:v>10.998396678188</c:v>
                </c:pt>
                <c:pt idx="37">
                  <c:v>10.995555747662999</c:v>
                </c:pt>
                <c:pt idx="38">
                  <c:v>10.999650298622999</c:v>
                </c:pt>
                <c:pt idx="39">
                  <c:v>10.998431588620999</c:v>
                </c:pt>
                <c:pt idx="40">
                  <c:v>10.999875424073</c:v>
                </c:pt>
                <c:pt idx="41">
                  <c:v>10.998695875708</c:v>
                </c:pt>
                <c:pt idx="42">
                  <c:v>10.999618501142001</c:v>
                </c:pt>
                <c:pt idx="43">
                  <c:v>10.995339699236</c:v>
                </c:pt>
                <c:pt idx="44">
                  <c:v>10.999699982132</c:v>
                </c:pt>
                <c:pt idx="45">
                  <c:v>10.998901399115001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CA-42E5-AF33-62079C5A4A54}"/>
            </c:ext>
          </c:extLst>
        </c:ser>
        <c:ser>
          <c:idx val="1"/>
          <c:order val="1"/>
          <c:tx>
            <c:strRef>
              <c:f>GA!$M$1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GA!$M$2:$M$47</c:f>
              <c:numCache>
                <c:formatCode>General</c:formatCode>
                <c:ptCount val="46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9CA-42E5-AF33-62079C5A4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9453264"/>
        <c:axId val="789453680"/>
      </c:scatterChart>
      <c:valAx>
        <c:axId val="789453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Tc(K)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89453680"/>
        <c:crosses val="autoZero"/>
        <c:crossBetween val="midCat"/>
      </c:valAx>
      <c:valAx>
        <c:axId val="789453680"/>
        <c:scaling>
          <c:orientation val="minMax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nm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89453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LED</a:t>
            </a:r>
            <a:r>
              <a:rPr lang="zh-TW" altLang="en-US"/>
              <a:t>右半高寬</a:t>
            </a:r>
          </a:p>
        </c:rich>
      </c:tx>
      <c:layout>
        <c:manualLayout>
          <c:xMode val="edge"/>
          <c:yMode val="edge"/>
          <c:x val="0.37843169279429029"/>
          <c:y val="2.74442489171767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GA!$D$1</c:f>
              <c:strCache>
                <c:ptCount val="1"/>
                <c:pt idx="0">
                  <c:v>LED_右半高寬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GA!$D$2:$D$47</c:f>
              <c:numCache>
                <c:formatCode>General</c:formatCode>
                <c:ptCount val="46"/>
                <c:pt idx="0">
                  <c:v>15.705738616436999</c:v>
                </c:pt>
                <c:pt idx="1">
                  <c:v>15.792043861229001</c:v>
                </c:pt>
                <c:pt idx="2">
                  <c:v>15.95958929979</c:v>
                </c:pt>
                <c:pt idx="3">
                  <c:v>15.995402850533001</c:v>
                </c:pt>
                <c:pt idx="4">
                  <c:v>15.972328140262</c:v>
                </c:pt>
                <c:pt idx="5">
                  <c:v>15.992904648164</c:v>
                </c:pt>
                <c:pt idx="6">
                  <c:v>15.992036027949</c:v>
                </c:pt>
                <c:pt idx="7">
                  <c:v>15.999082037887</c:v>
                </c:pt>
                <c:pt idx="8">
                  <c:v>15.998416717573001</c:v>
                </c:pt>
                <c:pt idx="9">
                  <c:v>15.998802274501999</c:v>
                </c:pt>
                <c:pt idx="10">
                  <c:v>15.999692848846999</c:v>
                </c:pt>
                <c:pt idx="11">
                  <c:v>15.999777500274</c:v>
                </c:pt>
                <c:pt idx="12">
                  <c:v>15.999770437078</c:v>
                </c:pt>
                <c:pt idx="13">
                  <c:v>15.999149791191</c:v>
                </c:pt>
                <c:pt idx="14">
                  <c:v>15.999720653345999</c:v>
                </c:pt>
                <c:pt idx="15">
                  <c:v>15.999661232976999</c:v>
                </c:pt>
                <c:pt idx="16">
                  <c:v>15.99933155191</c:v>
                </c:pt>
                <c:pt idx="17">
                  <c:v>15.999802733104</c:v>
                </c:pt>
                <c:pt idx="18">
                  <c:v>15.999658642001</c:v>
                </c:pt>
                <c:pt idx="19">
                  <c:v>15.998144812731001</c:v>
                </c:pt>
                <c:pt idx="20">
                  <c:v>15.999308245570999</c:v>
                </c:pt>
                <c:pt idx="21">
                  <c:v>15.999962799133</c:v>
                </c:pt>
                <c:pt idx="22">
                  <c:v>15.999279267022001</c:v>
                </c:pt>
                <c:pt idx="23">
                  <c:v>15.999786160136001</c:v>
                </c:pt>
                <c:pt idx="24">
                  <c:v>15.999877810878001</c:v>
                </c:pt>
                <c:pt idx="25">
                  <c:v>15.999739748063</c:v>
                </c:pt>
                <c:pt idx="26">
                  <c:v>15.999245269477999</c:v>
                </c:pt>
                <c:pt idx="27">
                  <c:v>15.999336031841001</c:v>
                </c:pt>
                <c:pt idx="28">
                  <c:v>15.999033091014001</c:v>
                </c:pt>
                <c:pt idx="29">
                  <c:v>15.999038992742999</c:v>
                </c:pt>
                <c:pt idx="30">
                  <c:v>15.999608047729</c:v>
                </c:pt>
                <c:pt idx="31">
                  <c:v>15.99980984952</c:v>
                </c:pt>
                <c:pt idx="32">
                  <c:v>15.999763050009999</c:v>
                </c:pt>
                <c:pt idx="33">
                  <c:v>15.999647982165</c:v>
                </c:pt>
                <c:pt idx="34">
                  <c:v>15.999916355172999</c:v>
                </c:pt>
                <c:pt idx="35">
                  <c:v>15.999713997905999</c:v>
                </c:pt>
                <c:pt idx="36">
                  <c:v>15.999728187383001</c:v>
                </c:pt>
                <c:pt idx="37">
                  <c:v>15.999037054824999</c:v>
                </c:pt>
                <c:pt idx="38">
                  <c:v>15.999821051533999</c:v>
                </c:pt>
                <c:pt idx="39">
                  <c:v>15.999657888871999</c:v>
                </c:pt>
                <c:pt idx="40">
                  <c:v>15.999708474814</c:v>
                </c:pt>
                <c:pt idx="41">
                  <c:v>15.999432824746</c:v>
                </c:pt>
                <c:pt idx="42">
                  <c:v>15.99974242779</c:v>
                </c:pt>
                <c:pt idx="43">
                  <c:v>15.999351749252</c:v>
                </c:pt>
                <c:pt idx="44">
                  <c:v>15.999925616945999</c:v>
                </c:pt>
                <c:pt idx="45">
                  <c:v>15.999547261574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51A-40F3-BF48-B711910B195A}"/>
            </c:ext>
          </c:extLst>
        </c:ser>
        <c:ser>
          <c:idx val="1"/>
          <c:order val="1"/>
          <c:tx>
            <c:strRef>
              <c:f>GA!$N$1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GA!$N$2:$N$47</c:f>
              <c:numCache>
                <c:formatCode>General</c:formatCode>
                <c:ptCount val="46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51A-40F3-BF48-B711910B19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5953520"/>
        <c:axId val="855951856"/>
      </c:scatterChart>
      <c:valAx>
        <c:axId val="855953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Tc(K)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5951856"/>
        <c:crosses val="autoZero"/>
        <c:crossBetween val="midCat"/>
      </c:valAx>
      <c:valAx>
        <c:axId val="855951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nm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59535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YAG</a:t>
            </a:r>
            <a:r>
              <a:rPr lang="zh-TW" altLang="en-US"/>
              <a:t>短波長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GA!$E$1</c:f>
              <c:strCache>
                <c:ptCount val="1"/>
                <c:pt idx="0">
                  <c:v>YAG_短波長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GA!$E$2:$E$47</c:f>
              <c:numCache>
                <c:formatCode>General</c:formatCode>
                <c:ptCount val="46"/>
                <c:pt idx="0">
                  <c:v>569.774750367146</c:v>
                </c:pt>
                <c:pt idx="1">
                  <c:v>569.91966304990694</c:v>
                </c:pt>
                <c:pt idx="2">
                  <c:v>563.51729812915198</c:v>
                </c:pt>
                <c:pt idx="3">
                  <c:v>569.37183923375699</c:v>
                </c:pt>
                <c:pt idx="4">
                  <c:v>551.08326198690395</c:v>
                </c:pt>
                <c:pt idx="5">
                  <c:v>545.69659012684201</c:v>
                </c:pt>
                <c:pt idx="6">
                  <c:v>543.09120344598705</c:v>
                </c:pt>
                <c:pt idx="7">
                  <c:v>541.17722725173803</c:v>
                </c:pt>
                <c:pt idx="8">
                  <c:v>539.18994788273403</c:v>
                </c:pt>
                <c:pt idx="9">
                  <c:v>534.33132037619998</c:v>
                </c:pt>
                <c:pt idx="10">
                  <c:v>528.56579431561897</c:v>
                </c:pt>
                <c:pt idx="11">
                  <c:v>525.39562524943801</c:v>
                </c:pt>
                <c:pt idx="12">
                  <c:v>524.76680479838797</c:v>
                </c:pt>
                <c:pt idx="13">
                  <c:v>522.47894953390198</c:v>
                </c:pt>
                <c:pt idx="14">
                  <c:v>523.07506512937402</c:v>
                </c:pt>
                <c:pt idx="15">
                  <c:v>523.67519819643201</c:v>
                </c:pt>
                <c:pt idx="16">
                  <c:v>523.166449293406</c:v>
                </c:pt>
                <c:pt idx="17">
                  <c:v>522.51784912624896</c:v>
                </c:pt>
                <c:pt idx="18">
                  <c:v>520.70722413440205</c:v>
                </c:pt>
                <c:pt idx="19">
                  <c:v>520.96142002893998</c:v>
                </c:pt>
                <c:pt idx="20">
                  <c:v>522.77225283034602</c:v>
                </c:pt>
                <c:pt idx="21">
                  <c:v>523.18457573615296</c:v>
                </c:pt>
                <c:pt idx="22">
                  <c:v>520.23598639733098</c:v>
                </c:pt>
                <c:pt idx="23">
                  <c:v>522.46940124463094</c:v>
                </c:pt>
                <c:pt idx="24">
                  <c:v>523.45822271541999</c:v>
                </c:pt>
                <c:pt idx="25">
                  <c:v>523.06513086838902</c:v>
                </c:pt>
                <c:pt idx="26">
                  <c:v>520.18862015539003</c:v>
                </c:pt>
                <c:pt idx="27">
                  <c:v>522.49628901051096</c:v>
                </c:pt>
                <c:pt idx="28">
                  <c:v>520.21213394740403</c:v>
                </c:pt>
                <c:pt idx="29">
                  <c:v>520.03142585311502</c:v>
                </c:pt>
                <c:pt idx="30">
                  <c:v>520.01638345732601</c:v>
                </c:pt>
                <c:pt idx="31">
                  <c:v>521.66689671483402</c:v>
                </c:pt>
                <c:pt idx="32">
                  <c:v>520.23024254360803</c:v>
                </c:pt>
                <c:pt idx="33">
                  <c:v>521.23034878523697</c:v>
                </c:pt>
                <c:pt idx="34">
                  <c:v>520.18764084880002</c:v>
                </c:pt>
                <c:pt idx="35">
                  <c:v>521.93067604486305</c:v>
                </c:pt>
                <c:pt idx="36">
                  <c:v>521.19072958926199</c:v>
                </c:pt>
                <c:pt idx="37">
                  <c:v>520.22419645712205</c:v>
                </c:pt>
                <c:pt idx="38">
                  <c:v>522.85226413607802</c:v>
                </c:pt>
                <c:pt idx="39">
                  <c:v>520.63372895750399</c:v>
                </c:pt>
                <c:pt idx="40">
                  <c:v>522.76061343290701</c:v>
                </c:pt>
                <c:pt idx="41">
                  <c:v>520.118890221735</c:v>
                </c:pt>
                <c:pt idx="42">
                  <c:v>520.10447457840803</c:v>
                </c:pt>
                <c:pt idx="43">
                  <c:v>520.01699686165102</c:v>
                </c:pt>
                <c:pt idx="44">
                  <c:v>520.06752208560999</c:v>
                </c:pt>
                <c:pt idx="45">
                  <c:v>520.03522578019601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159-4A9B-B543-441293EBE9E1}"/>
            </c:ext>
          </c:extLst>
        </c:ser>
        <c:ser>
          <c:idx val="1"/>
          <c:order val="1"/>
          <c:tx>
            <c:strRef>
              <c:f>GA!$O$1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GA!$O$2:$O$47</c:f>
              <c:numCache>
                <c:formatCode>General</c:formatCode>
                <c:ptCount val="46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159-4A9B-B543-441293EBE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8662624"/>
        <c:axId val="858663040"/>
      </c:scatterChart>
      <c:valAx>
        <c:axId val="85866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Tc(K)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8663040"/>
        <c:crosses val="autoZero"/>
        <c:crossBetween val="midCat"/>
      </c:valAx>
      <c:valAx>
        <c:axId val="858663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nm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586626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YAG</a:t>
            </a:r>
            <a:r>
              <a:rPr lang="zh-TW" altLang="en-US"/>
              <a:t>短波長半高寬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GA!$F$1</c:f>
              <c:strCache>
                <c:ptCount val="1"/>
                <c:pt idx="0">
                  <c:v>YAG_S_半高寬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GA!$F$2:$F$47</c:f>
              <c:numCache>
                <c:formatCode>General</c:formatCode>
                <c:ptCount val="46"/>
                <c:pt idx="0">
                  <c:v>0.169810526426</c:v>
                </c:pt>
                <c:pt idx="1">
                  <c:v>0.16816852441499999</c:v>
                </c:pt>
                <c:pt idx="2">
                  <c:v>0.152624328792</c:v>
                </c:pt>
                <c:pt idx="3">
                  <c:v>0.16926056892800001</c:v>
                </c:pt>
                <c:pt idx="4">
                  <c:v>0.14365650139899999</c:v>
                </c:pt>
                <c:pt idx="5">
                  <c:v>0.13611156990699999</c:v>
                </c:pt>
                <c:pt idx="6">
                  <c:v>0.132467555342</c:v>
                </c:pt>
                <c:pt idx="7">
                  <c:v>0.129787790116</c:v>
                </c:pt>
                <c:pt idx="8">
                  <c:v>0.12700488604900001</c:v>
                </c:pt>
                <c:pt idx="9">
                  <c:v>0.12020310344100001</c:v>
                </c:pt>
                <c:pt idx="10">
                  <c:v>0.112127403158</c:v>
                </c:pt>
                <c:pt idx="11">
                  <c:v>0.10763361142199999</c:v>
                </c:pt>
                <c:pt idx="12">
                  <c:v>0.106759928477</c:v>
                </c:pt>
                <c:pt idx="13">
                  <c:v>0.10355406318099999</c:v>
                </c:pt>
                <c:pt idx="14">
                  <c:v>0.104392248301</c:v>
                </c:pt>
                <c:pt idx="15">
                  <c:v>0.105239957286</c:v>
                </c:pt>
                <c:pt idx="16">
                  <c:v>0.104546959035</c:v>
                </c:pt>
                <c:pt idx="17">
                  <c:v>0.10362205882599999</c:v>
                </c:pt>
                <c:pt idx="18">
                  <c:v>0.101090131897</c:v>
                </c:pt>
                <c:pt idx="19">
                  <c:v>0.101456466015</c:v>
                </c:pt>
                <c:pt idx="20">
                  <c:v>0.10399735909299999</c:v>
                </c:pt>
                <c:pt idx="21">
                  <c:v>0.10457577642599999</c:v>
                </c:pt>
                <c:pt idx="22">
                  <c:v>0.100430659379</c:v>
                </c:pt>
                <c:pt idx="23">
                  <c:v>0.10357420230599999</c:v>
                </c:pt>
                <c:pt idx="24">
                  <c:v>0.104949202954</c:v>
                </c:pt>
                <c:pt idx="25">
                  <c:v>0.10439644619000001</c:v>
                </c:pt>
                <c:pt idx="26">
                  <c:v>0.100375987931</c:v>
                </c:pt>
                <c:pt idx="27">
                  <c:v>0.103606905167</c:v>
                </c:pt>
                <c:pt idx="28">
                  <c:v>0.100409990968</c:v>
                </c:pt>
                <c:pt idx="29">
                  <c:v>0.100155805641</c:v>
                </c:pt>
                <c:pt idx="30">
                  <c:v>0.100131725785</c:v>
                </c:pt>
                <c:pt idx="31">
                  <c:v>0.102446996675</c:v>
                </c:pt>
                <c:pt idx="32">
                  <c:v>0.100441605096</c:v>
                </c:pt>
                <c:pt idx="33">
                  <c:v>0.10183922855700001</c:v>
                </c:pt>
                <c:pt idx="34">
                  <c:v>0.10038190806900001</c:v>
                </c:pt>
                <c:pt idx="35">
                  <c:v>0.102818564764</c:v>
                </c:pt>
                <c:pt idx="36">
                  <c:v>0.101787586219</c:v>
                </c:pt>
                <c:pt idx="37">
                  <c:v>0.100429191177</c:v>
                </c:pt>
                <c:pt idx="38">
                  <c:v>0.10411532164200001</c:v>
                </c:pt>
                <c:pt idx="39">
                  <c:v>0.101007240422</c:v>
                </c:pt>
                <c:pt idx="40">
                  <c:v>0.103985105218</c:v>
                </c:pt>
                <c:pt idx="41">
                  <c:v>0.100290149095</c:v>
                </c:pt>
                <c:pt idx="42">
                  <c:v>0.10026975481600001</c:v>
                </c:pt>
                <c:pt idx="43">
                  <c:v>0.10014898974100001</c:v>
                </c:pt>
                <c:pt idx="44">
                  <c:v>0.100213704507</c:v>
                </c:pt>
                <c:pt idx="45">
                  <c:v>0.10017217336000001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45A-42D6-AB9A-C04A70F60583}"/>
            </c:ext>
          </c:extLst>
        </c:ser>
        <c:ser>
          <c:idx val="1"/>
          <c:order val="1"/>
          <c:tx>
            <c:strRef>
              <c:f>GA!$P$1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GA!$P$2:$P$47</c:f>
              <c:numCache>
                <c:formatCode>General</c:formatCode>
                <c:ptCount val="46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45A-42D6-AB9A-C04A70F605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8781792"/>
        <c:axId val="728794272"/>
      </c:scatterChart>
      <c:valAx>
        <c:axId val="728781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Tc(K)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8794272"/>
        <c:crosses val="autoZero"/>
        <c:crossBetween val="midCat"/>
      </c:valAx>
      <c:valAx>
        <c:axId val="728794272"/>
        <c:scaling>
          <c:orientation val="minMax"/>
          <c:min val="9.000000000000002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nm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8781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YAG</a:t>
            </a:r>
            <a:r>
              <a:rPr lang="zh-TW" altLang="en-US"/>
              <a:t>長波長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GA!$G$1</c:f>
              <c:strCache>
                <c:ptCount val="1"/>
                <c:pt idx="0">
                  <c:v>YAG_長波長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GA!$G$2:$G$47</c:f>
              <c:numCache>
                <c:formatCode>General</c:formatCode>
                <c:ptCount val="46"/>
                <c:pt idx="0">
                  <c:v>637.45507450632897</c:v>
                </c:pt>
                <c:pt idx="1">
                  <c:v>642.72958537028103</c:v>
                </c:pt>
                <c:pt idx="2">
                  <c:v>648.09041361025697</c:v>
                </c:pt>
                <c:pt idx="3">
                  <c:v>647.49449105676103</c:v>
                </c:pt>
                <c:pt idx="4">
                  <c:v>644.92887467527305</c:v>
                </c:pt>
                <c:pt idx="5">
                  <c:v>641.51643265883001</c:v>
                </c:pt>
                <c:pt idx="6">
                  <c:v>639.61714724718104</c:v>
                </c:pt>
                <c:pt idx="7">
                  <c:v>638.03752146005195</c:v>
                </c:pt>
                <c:pt idx="8">
                  <c:v>635.97011925884999</c:v>
                </c:pt>
                <c:pt idx="9">
                  <c:v>630.16160234335996</c:v>
                </c:pt>
                <c:pt idx="10">
                  <c:v>622.51961309652199</c:v>
                </c:pt>
                <c:pt idx="11">
                  <c:v>617.84909616412801</c:v>
                </c:pt>
                <c:pt idx="12">
                  <c:v>616.72883285187197</c:v>
                </c:pt>
                <c:pt idx="13">
                  <c:v>613.15429037675199</c:v>
                </c:pt>
                <c:pt idx="14">
                  <c:v>613.90090839316304</c:v>
                </c:pt>
                <c:pt idx="15">
                  <c:v>614.654879424505</c:v>
                </c:pt>
                <c:pt idx="16">
                  <c:v>613.74007322779903</c:v>
                </c:pt>
                <c:pt idx="17">
                  <c:v>612.54774757309701</c:v>
                </c:pt>
                <c:pt idx="18">
                  <c:v>609.52623633232804</c:v>
                </c:pt>
                <c:pt idx="19">
                  <c:v>609.722465894479</c:v>
                </c:pt>
                <c:pt idx="20">
                  <c:v>612.35068106960705</c:v>
                </c:pt>
                <c:pt idx="21">
                  <c:v>612.79913957122699</c:v>
                </c:pt>
                <c:pt idx="22">
                  <c:v>607.95141426606199</c:v>
                </c:pt>
                <c:pt idx="23">
                  <c:v>611.33823816336599</c:v>
                </c:pt>
                <c:pt idx="24">
                  <c:v>612.71242069101595</c:v>
                </c:pt>
                <c:pt idx="25">
                  <c:v>611.94011017568903</c:v>
                </c:pt>
                <c:pt idx="26">
                  <c:v>607.226798067451</c:v>
                </c:pt>
                <c:pt idx="27">
                  <c:v>610.76092707924397</c:v>
                </c:pt>
                <c:pt idx="28">
                  <c:v>606.97212477347398</c:v>
                </c:pt>
                <c:pt idx="29">
                  <c:v>606.50785739979699</c:v>
                </c:pt>
                <c:pt idx="30">
                  <c:v>606.365277613839</c:v>
                </c:pt>
                <c:pt idx="31">
                  <c:v>608.92644969312698</c:v>
                </c:pt>
                <c:pt idx="32">
                  <c:v>606.48811223310997</c:v>
                </c:pt>
                <c:pt idx="33">
                  <c:v>608.00268021153397</c:v>
                </c:pt>
                <c:pt idx="34">
                  <c:v>606.21876704359295</c:v>
                </c:pt>
                <c:pt idx="35">
                  <c:v>608.92825436314695</c:v>
                </c:pt>
                <c:pt idx="36">
                  <c:v>607.64233560120897</c:v>
                </c:pt>
                <c:pt idx="37">
                  <c:v>605.96268275733303</c:v>
                </c:pt>
                <c:pt idx="38">
                  <c:v>610.08929943623002</c:v>
                </c:pt>
                <c:pt idx="39">
                  <c:v>606.46786584891402</c:v>
                </c:pt>
                <c:pt idx="40">
                  <c:v>609.83762068818703</c:v>
                </c:pt>
                <c:pt idx="41">
                  <c:v>605.45607880494504</c:v>
                </c:pt>
                <c:pt idx="42">
                  <c:v>605.32642714518602</c:v>
                </c:pt>
                <c:pt idx="43">
                  <c:v>605.11696482482705</c:v>
                </c:pt>
                <c:pt idx="44">
                  <c:v>605.125556575367</c:v>
                </c:pt>
                <c:pt idx="45">
                  <c:v>605.019706264825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E4F-43FF-B59C-2250E1426F07}"/>
            </c:ext>
          </c:extLst>
        </c:ser>
        <c:ser>
          <c:idx val="1"/>
          <c:order val="1"/>
          <c:tx>
            <c:strRef>
              <c:f>GA!$Q$1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GA!$Q$2:$Q$47</c:f>
              <c:numCache>
                <c:formatCode>General</c:formatCode>
                <c:ptCount val="46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E4F-43FF-B59C-2250E1426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8806336"/>
        <c:axId val="728796768"/>
      </c:scatterChart>
      <c:valAx>
        <c:axId val="728806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Tc(K)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8796768"/>
        <c:crosses val="autoZero"/>
        <c:crossBetween val="midCat"/>
      </c:valAx>
      <c:valAx>
        <c:axId val="728796768"/>
        <c:scaling>
          <c:orientation val="minMax"/>
          <c:max val="6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nm</a:t>
                </a:r>
                <a:endParaRPr lang="zh-TW" altLang="en-US"/>
              </a:p>
            </c:rich>
          </c:tx>
          <c:layout>
            <c:manualLayout>
              <c:xMode val="edge"/>
              <c:yMode val="edge"/>
              <c:x val="2.2222222222222223E-2"/>
              <c:y val="0.367920312044327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8806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YAG</a:t>
            </a:r>
            <a:r>
              <a:rPr lang="zh-TW" altLang="en-US"/>
              <a:t>長波長半高寬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GA!$H$1</c:f>
              <c:strCache>
                <c:ptCount val="1"/>
                <c:pt idx="0">
                  <c:v>YAG_L_半高寬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GA!$H$2:$H$47</c:f>
              <c:numCache>
                <c:formatCode>General</c:formatCode>
                <c:ptCount val="46"/>
                <c:pt idx="0">
                  <c:v>0.11852598312900001</c:v>
                </c:pt>
                <c:pt idx="1">
                  <c:v>0.116265396805</c:v>
                </c:pt>
                <c:pt idx="2">
                  <c:v>0.11396762182799999</c:v>
                </c:pt>
                <c:pt idx="3">
                  <c:v>0.103329107411</c:v>
                </c:pt>
                <c:pt idx="4">
                  <c:v>0.115316629793</c:v>
                </c:pt>
                <c:pt idx="5">
                  <c:v>0.11678372242600001</c:v>
                </c:pt>
                <c:pt idx="6">
                  <c:v>0.117574211205</c:v>
                </c:pt>
                <c:pt idx="7">
                  <c:v>0.118251494735</c:v>
                </c:pt>
                <c:pt idx="8">
                  <c:v>0.119135014604</c:v>
                </c:pt>
                <c:pt idx="9">
                  <c:v>0.121624726699</c:v>
                </c:pt>
                <c:pt idx="10">
                  <c:v>0.124889706446</c:v>
                </c:pt>
                <c:pt idx="11">
                  <c:v>0.12692816955</c:v>
                </c:pt>
                <c:pt idx="12">
                  <c:v>0.127406253799</c:v>
                </c:pt>
                <c:pt idx="13">
                  <c:v>0.12893928229599999</c:v>
                </c:pt>
                <c:pt idx="14">
                  <c:v>0.128620461991</c:v>
                </c:pt>
                <c:pt idx="15">
                  <c:v>0.12829625095200001</c:v>
                </c:pt>
                <c:pt idx="16">
                  <c:v>0.12868943088599999</c:v>
                </c:pt>
                <c:pt idx="17">
                  <c:v>0.129199522663</c:v>
                </c:pt>
                <c:pt idx="18">
                  <c:v>0.130495578542</c:v>
                </c:pt>
                <c:pt idx="19">
                  <c:v>0.130411773575</c:v>
                </c:pt>
                <c:pt idx="20">
                  <c:v>0.12928237393799999</c:v>
                </c:pt>
                <c:pt idx="21">
                  <c:v>0.12909003455699999</c:v>
                </c:pt>
                <c:pt idx="22">
                  <c:v>0.13116858188399999</c:v>
                </c:pt>
                <c:pt idx="23">
                  <c:v>0.12971720011400001</c:v>
                </c:pt>
                <c:pt idx="24">
                  <c:v>0.12912440233299999</c:v>
                </c:pt>
                <c:pt idx="25">
                  <c:v>0.129460942163</c:v>
                </c:pt>
                <c:pt idx="26">
                  <c:v>0.1314782494</c:v>
                </c:pt>
                <c:pt idx="27">
                  <c:v>0.12996584407199999</c:v>
                </c:pt>
                <c:pt idx="28">
                  <c:v>0.13158884799500001</c:v>
                </c:pt>
                <c:pt idx="29">
                  <c:v>0.131785288295</c:v>
                </c:pt>
                <c:pt idx="30">
                  <c:v>0.131850071194</c:v>
                </c:pt>
                <c:pt idx="31">
                  <c:v>0.13074974747099999</c:v>
                </c:pt>
                <c:pt idx="32">
                  <c:v>0.13179633172300001</c:v>
                </c:pt>
                <c:pt idx="33">
                  <c:v>0.13114536604800001</c:v>
                </c:pt>
                <c:pt idx="34">
                  <c:v>0.13191078589999999</c:v>
                </c:pt>
                <c:pt idx="35">
                  <c:v>0.130745963173</c:v>
                </c:pt>
                <c:pt idx="36">
                  <c:v>0.13130317289599999</c:v>
                </c:pt>
                <c:pt idx="37">
                  <c:v>0.13202299702500001</c:v>
                </c:pt>
                <c:pt idx="38">
                  <c:v>0.130252426477</c:v>
                </c:pt>
                <c:pt idx="39">
                  <c:v>0.13180636659100001</c:v>
                </c:pt>
                <c:pt idx="40">
                  <c:v>0.13035992241300001</c:v>
                </c:pt>
                <c:pt idx="41">
                  <c:v>0.13223990327900001</c:v>
                </c:pt>
                <c:pt idx="42">
                  <c:v>0.13229485142200001</c:v>
                </c:pt>
                <c:pt idx="43">
                  <c:v>0.132385166054</c:v>
                </c:pt>
                <c:pt idx="44">
                  <c:v>0.13238188932299999</c:v>
                </c:pt>
                <c:pt idx="45">
                  <c:v>0.13242534339500001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00C-4094-BD52-3D23AAAF941F}"/>
            </c:ext>
          </c:extLst>
        </c:ser>
        <c:ser>
          <c:idx val="1"/>
          <c:order val="1"/>
          <c:tx>
            <c:strRef>
              <c:f>GA!$R$1</c:f>
              <c:strCache>
                <c:ptCount val="1"/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GA!$A$2:$A$47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GA!$R$2:$R$47</c:f>
              <c:numCache>
                <c:formatCode>General</c:formatCode>
                <c:ptCount val="46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00C-4094-BD52-3D23AAAF94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92064256"/>
        <c:axId val="992057184"/>
      </c:scatterChart>
      <c:valAx>
        <c:axId val="992064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Tc(K)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92057184"/>
        <c:crosses val="autoZero"/>
        <c:crossBetween val="midCat"/>
      </c:valAx>
      <c:valAx>
        <c:axId val="992057184"/>
        <c:scaling>
          <c:orientation val="minMax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nm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920642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LED-</a:t>
            </a:r>
            <a:r>
              <a:rPr lang="zh-TW"/>
              <a:t>藍光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LED!$E$1</c:f>
              <c:strCache>
                <c:ptCount val="1"/>
                <c:pt idx="0">
                  <c:v>CIEx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LED!$A$2:$A$452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LED!$E$2:$E$452</c:f>
              <c:numCache>
                <c:formatCode>General</c:formatCode>
                <c:ptCount val="451"/>
                <c:pt idx="0">
                  <c:v>1.3680000000000001E-3</c:v>
                </c:pt>
                <c:pt idx="1">
                  <c:v>1.50205E-3</c:v>
                </c:pt>
                <c:pt idx="2">
                  <c:v>1.642328E-3</c:v>
                </c:pt>
                <c:pt idx="3">
                  <c:v>1.8023819999999999E-3</c:v>
                </c:pt>
                <c:pt idx="4">
                  <c:v>1.9957569999999999E-3</c:v>
                </c:pt>
                <c:pt idx="5">
                  <c:v>2.2360000000000001E-3</c:v>
                </c:pt>
                <c:pt idx="6">
                  <c:v>2.5353849999999998E-3</c:v>
                </c:pt>
                <c:pt idx="7">
                  <c:v>2.8926030000000001E-3</c:v>
                </c:pt>
                <c:pt idx="8">
                  <c:v>3.3008289999999999E-3</c:v>
                </c:pt>
                <c:pt idx="9">
                  <c:v>3.7532360000000001E-3</c:v>
                </c:pt>
                <c:pt idx="10">
                  <c:v>4.2430000000000002E-3</c:v>
                </c:pt>
                <c:pt idx="11">
                  <c:v>4.7623889999999997E-3</c:v>
                </c:pt>
                <c:pt idx="12">
                  <c:v>5.3300480000000004E-3</c:v>
                </c:pt>
                <c:pt idx="13">
                  <c:v>5.9787119999999997E-3</c:v>
                </c:pt>
                <c:pt idx="14">
                  <c:v>6.7411169999999996E-3</c:v>
                </c:pt>
                <c:pt idx="15">
                  <c:v>7.6499999999999997E-3</c:v>
                </c:pt>
                <c:pt idx="16">
                  <c:v>8.7513729999999998E-3</c:v>
                </c:pt>
                <c:pt idx="17">
                  <c:v>1.002888E-2</c:v>
                </c:pt>
                <c:pt idx="18">
                  <c:v>1.14217E-2</c:v>
                </c:pt>
                <c:pt idx="19">
                  <c:v>1.286901E-2</c:v>
                </c:pt>
                <c:pt idx="20">
                  <c:v>1.431E-2</c:v>
                </c:pt>
                <c:pt idx="21">
                  <c:v>1.5704429999999998E-2</c:v>
                </c:pt>
                <c:pt idx="22">
                  <c:v>1.714744E-2</c:v>
                </c:pt>
                <c:pt idx="23">
                  <c:v>1.8781220000000001E-2</c:v>
                </c:pt>
                <c:pt idx="24">
                  <c:v>2.0748010000000001E-2</c:v>
                </c:pt>
                <c:pt idx="25">
                  <c:v>2.3189999999999999E-2</c:v>
                </c:pt>
                <c:pt idx="26">
                  <c:v>2.6207359999999999E-2</c:v>
                </c:pt>
                <c:pt idx="27">
                  <c:v>2.978248E-2</c:v>
                </c:pt>
                <c:pt idx="28">
                  <c:v>3.3880920000000002E-2</c:v>
                </c:pt>
                <c:pt idx="29">
                  <c:v>3.8468240000000001E-2</c:v>
                </c:pt>
                <c:pt idx="30">
                  <c:v>4.351E-2</c:v>
                </c:pt>
                <c:pt idx="31">
                  <c:v>4.89956E-2</c:v>
                </c:pt>
                <c:pt idx="32">
                  <c:v>5.5022599999999998E-2</c:v>
                </c:pt>
                <c:pt idx="33">
                  <c:v>6.1718799999999997E-2</c:v>
                </c:pt>
                <c:pt idx="34">
                  <c:v>6.9211999999999996E-2</c:v>
                </c:pt>
                <c:pt idx="35">
                  <c:v>7.7630000000000005E-2</c:v>
                </c:pt>
                <c:pt idx="36">
                  <c:v>8.6958110000000005E-2</c:v>
                </c:pt>
                <c:pt idx="37">
                  <c:v>9.7176719999999994E-2</c:v>
                </c:pt>
                <c:pt idx="38">
                  <c:v>0.1084063</c:v>
                </c:pt>
                <c:pt idx="39">
                  <c:v>0.12076720000000001</c:v>
                </c:pt>
                <c:pt idx="40">
                  <c:v>0.13438</c:v>
                </c:pt>
                <c:pt idx="41">
                  <c:v>0.1493582</c:v>
                </c:pt>
                <c:pt idx="42">
                  <c:v>0.16539570000000001</c:v>
                </c:pt>
                <c:pt idx="43">
                  <c:v>0.18198310000000001</c:v>
                </c:pt>
                <c:pt idx="44">
                  <c:v>0.19861100000000001</c:v>
                </c:pt>
                <c:pt idx="45">
                  <c:v>0.21476999999999999</c:v>
                </c:pt>
                <c:pt idx="46">
                  <c:v>0.2301868</c:v>
                </c:pt>
                <c:pt idx="47">
                  <c:v>0.24487970000000001</c:v>
                </c:pt>
                <c:pt idx="48">
                  <c:v>0.25877729999999999</c:v>
                </c:pt>
                <c:pt idx="49">
                  <c:v>0.27180789999999999</c:v>
                </c:pt>
                <c:pt idx="50">
                  <c:v>0.28389999999999999</c:v>
                </c:pt>
                <c:pt idx="51">
                  <c:v>0.29494379999999998</c:v>
                </c:pt>
                <c:pt idx="52">
                  <c:v>0.30489650000000001</c:v>
                </c:pt>
                <c:pt idx="53">
                  <c:v>0.31378729999999999</c:v>
                </c:pt>
                <c:pt idx="54">
                  <c:v>0.32164540000000003</c:v>
                </c:pt>
                <c:pt idx="55">
                  <c:v>0.32850000000000001</c:v>
                </c:pt>
                <c:pt idx="56">
                  <c:v>0.33435130000000002</c:v>
                </c:pt>
                <c:pt idx="57">
                  <c:v>0.33921010000000001</c:v>
                </c:pt>
                <c:pt idx="58">
                  <c:v>0.34312130000000002</c:v>
                </c:pt>
                <c:pt idx="59">
                  <c:v>0.34612959999999998</c:v>
                </c:pt>
                <c:pt idx="60">
                  <c:v>0.34827999999999998</c:v>
                </c:pt>
                <c:pt idx="61">
                  <c:v>0.34959990000000002</c:v>
                </c:pt>
                <c:pt idx="62">
                  <c:v>0.3501474</c:v>
                </c:pt>
                <c:pt idx="63">
                  <c:v>0.35001300000000002</c:v>
                </c:pt>
                <c:pt idx="64">
                  <c:v>0.34928700000000001</c:v>
                </c:pt>
                <c:pt idx="65">
                  <c:v>0.34805999999999998</c:v>
                </c:pt>
                <c:pt idx="66">
                  <c:v>0.3463733</c:v>
                </c:pt>
                <c:pt idx="67">
                  <c:v>0.34426240000000002</c:v>
                </c:pt>
                <c:pt idx="68">
                  <c:v>0.34180880000000002</c:v>
                </c:pt>
                <c:pt idx="69">
                  <c:v>0.33909410000000001</c:v>
                </c:pt>
                <c:pt idx="70">
                  <c:v>0.3362</c:v>
                </c:pt>
                <c:pt idx="71">
                  <c:v>0.33319769999999999</c:v>
                </c:pt>
                <c:pt idx="72">
                  <c:v>0.33004109999999998</c:v>
                </c:pt>
                <c:pt idx="73">
                  <c:v>0.32663569999999997</c:v>
                </c:pt>
                <c:pt idx="74">
                  <c:v>0.32288679999999997</c:v>
                </c:pt>
                <c:pt idx="75">
                  <c:v>0.31869999999999998</c:v>
                </c:pt>
                <c:pt idx="76">
                  <c:v>0.3140251</c:v>
                </c:pt>
                <c:pt idx="77">
                  <c:v>0.30888399999999999</c:v>
                </c:pt>
                <c:pt idx="78">
                  <c:v>0.30329040000000002</c:v>
                </c:pt>
                <c:pt idx="79">
                  <c:v>0.29725790000000002</c:v>
                </c:pt>
                <c:pt idx="80">
                  <c:v>0.2908</c:v>
                </c:pt>
                <c:pt idx="81">
                  <c:v>0.2839701</c:v>
                </c:pt>
                <c:pt idx="82">
                  <c:v>0.27672140000000001</c:v>
                </c:pt>
                <c:pt idx="83">
                  <c:v>0.26891779999999998</c:v>
                </c:pt>
                <c:pt idx="84">
                  <c:v>0.26042270000000001</c:v>
                </c:pt>
                <c:pt idx="85">
                  <c:v>0.25109999999999999</c:v>
                </c:pt>
                <c:pt idx="86">
                  <c:v>0.24084749999999999</c:v>
                </c:pt>
                <c:pt idx="87">
                  <c:v>0.22985120000000001</c:v>
                </c:pt>
                <c:pt idx="88">
                  <c:v>0.2184072</c:v>
                </c:pt>
                <c:pt idx="89">
                  <c:v>0.20681150000000001</c:v>
                </c:pt>
                <c:pt idx="90">
                  <c:v>0.19536000000000001</c:v>
                </c:pt>
                <c:pt idx="91">
                  <c:v>0.18421360000000001</c:v>
                </c:pt>
                <c:pt idx="92">
                  <c:v>0.17332729999999999</c:v>
                </c:pt>
                <c:pt idx="93">
                  <c:v>0.1626881</c:v>
                </c:pt>
                <c:pt idx="94">
                  <c:v>0.15228330000000001</c:v>
                </c:pt>
                <c:pt idx="95">
                  <c:v>0.1421</c:v>
                </c:pt>
                <c:pt idx="96">
                  <c:v>0.13217860000000001</c:v>
                </c:pt>
                <c:pt idx="97">
                  <c:v>0.1225696</c:v>
                </c:pt>
                <c:pt idx="98">
                  <c:v>0.11327520000000001</c:v>
                </c:pt>
                <c:pt idx="99">
                  <c:v>0.1042979</c:v>
                </c:pt>
                <c:pt idx="100">
                  <c:v>9.5640000000000003E-2</c:v>
                </c:pt>
                <c:pt idx="101">
                  <c:v>8.7299550000000004E-2</c:v>
                </c:pt>
                <c:pt idx="102">
                  <c:v>7.9308039999999996E-2</c:v>
                </c:pt>
                <c:pt idx="103">
                  <c:v>7.1717760000000005E-2</c:v>
                </c:pt>
                <c:pt idx="104">
                  <c:v>6.4580990000000005E-2</c:v>
                </c:pt>
                <c:pt idx="105">
                  <c:v>5.7950010000000003E-2</c:v>
                </c:pt>
                <c:pt idx="106">
                  <c:v>5.1862110000000003E-2</c:v>
                </c:pt>
                <c:pt idx="107">
                  <c:v>4.628152E-2</c:v>
                </c:pt>
                <c:pt idx="108">
                  <c:v>4.1150880000000001E-2</c:v>
                </c:pt>
                <c:pt idx="109">
                  <c:v>3.641283E-2</c:v>
                </c:pt>
                <c:pt idx="110">
                  <c:v>3.2009999999999997E-2</c:v>
                </c:pt>
                <c:pt idx="111">
                  <c:v>2.79172E-2</c:v>
                </c:pt>
                <c:pt idx="112">
                  <c:v>2.41444E-2</c:v>
                </c:pt>
                <c:pt idx="113">
                  <c:v>2.0687000000000001E-2</c:v>
                </c:pt>
                <c:pt idx="114">
                  <c:v>1.7540400000000001E-2</c:v>
                </c:pt>
                <c:pt idx="115">
                  <c:v>1.47E-2</c:v>
                </c:pt>
                <c:pt idx="116">
                  <c:v>1.216179E-2</c:v>
                </c:pt>
                <c:pt idx="117">
                  <c:v>9.9199600000000002E-3</c:v>
                </c:pt>
                <c:pt idx="118">
                  <c:v>7.9672400000000004E-3</c:v>
                </c:pt>
                <c:pt idx="119">
                  <c:v>6.2963460000000004E-3</c:v>
                </c:pt>
                <c:pt idx="120">
                  <c:v>4.8999999999999998E-3</c:v>
                </c:pt>
                <c:pt idx="121">
                  <c:v>3.777173E-3</c:v>
                </c:pt>
                <c:pt idx="122">
                  <c:v>2.94532E-3</c:v>
                </c:pt>
                <c:pt idx="123">
                  <c:v>2.4248799999999999E-3</c:v>
                </c:pt>
                <c:pt idx="124">
                  <c:v>2.2362929999999999E-3</c:v>
                </c:pt>
                <c:pt idx="125">
                  <c:v>2.3999999999999998E-3</c:v>
                </c:pt>
                <c:pt idx="126">
                  <c:v>2.92552E-3</c:v>
                </c:pt>
                <c:pt idx="127">
                  <c:v>3.8365600000000001E-3</c:v>
                </c:pt>
                <c:pt idx="128">
                  <c:v>5.17484E-3</c:v>
                </c:pt>
                <c:pt idx="129">
                  <c:v>6.9820799999999999E-3</c:v>
                </c:pt>
                <c:pt idx="130">
                  <c:v>9.2999999999999992E-3</c:v>
                </c:pt>
                <c:pt idx="131">
                  <c:v>1.2149490000000001E-2</c:v>
                </c:pt>
                <c:pt idx="132">
                  <c:v>1.553588E-2</c:v>
                </c:pt>
                <c:pt idx="133">
                  <c:v>1.9477520000000002E-2</c:v>
                </c:pt>
                <c:pt idx="134">
                  <c:v>2.399277E-2</c:v>
                </c:pt>
                <c:pt idx="135">
                  <c:v>2.9100000000000001E-2</c:v>
                </c:pt>
                <c:pt idx="136">
                  <c:v>3.4814850000000001E-2</c:v>
                </c:pt>
                <c:pt idx="137">
                  <c:v>4.1120160000000003E-2</c:v>
                </c:pt>
                <c:pt idx="138">
                  <c:v>4.798504E-2</c:v>
                </c:pt>
                <c:pt idx="139">
                  <c:v>5.5378610000000002E-2</c:v>
                </c:pt>
                <c:pt idx="140">
                  <c:v>6.3270000000000007E-2</c:v>
                </c:pt>
                <c:pt idx="141">
                  <c:v>7.1635009999999999E-2</c:v>
                </c:pt>
                <c:pt idx="142">
                  <c:v>8.0462240000000004E-2</c:v>
                </c:pt>
                <c:pt idx="143">
                  <c:v>8.9739959999999994E-2</c:v>
                </c:pt>
                <c:pt idx="144">
                  <c:v>9.9456450000000002E-2</c:v>
                </c:pt>
                <c:pt idx="145">
                  <c:v>0.1096</c:v>
                </c:pt>
                <c:pt idx="146">
                  <c:v>0.12016739999999999</c:v>
                </c:pt>
                <c:pt idx="147">
                  <c:v>0.13111449999999999</c:v>
                </c:pt>
                <c:pt idx="148">
                  <c:v>0.14236789999999999</c:v>
                </c:pt>
                <c:pt idx="149">
                  <c:v>0.1538542</c:v>
                </c:pt>
                <c:pt idx="150">
                  <c:v>0.16550000000000001</c:v>
                </c:pt>
                <c:pt idx="151">
                  <c:v>0.1772571</c:v>
                </c:pt>
                <c:pt idx="152">
                  <c:v>0.18914</c:v>
                </c:pt>
                <c:pt idx="153">
                  <c:v>0.2011694</c:v>
                </c:pt>
                <c:pt idx="154">
                  <c:v>0.21336579999999999</c:v>
                </c:pt>
                <c:pt idx="155">
                  <c:v>0.2257499</c:v>
                </c:pt>
                <c:pt idx="156">
                  <c:v>0.2383209</c:v>
                </c:pt>
                <c:pt idx="157">
                  <c:v>0.25106679999999998</c:v>
                </c:pt>
                <c:pt idx="158">
                  <c:v>0.26399220000000001</c:v>
                </c:pt>
                <c:pt idx="159">
                  <c:v>0.27710170000000001</c:v>
                </c:pt>
                <c:pt idx="160">
                  <c:v>0.29039999999999999</c:v>
                </c:pt>
                <c:pt idx="161">
                  <c:v>0.30389119999999997</c:v>
                </c:pt>
                <c:pt idx="162">
                  <c:v>0.31757259999999998</c:v>
                </c:pt>
                <c:pt idx="163">
                  <c:v>0.33143840000000002</c:v>
                </c:pt>
                <c:pt idx="164">
                  <c:v>0.34548279999999998</c:v>
                </c:pt>
                <c:pt idx="165">
                  <c:v>0.35970000000000002</c:v>
                </c:pt>
                <c:pt idx="166">
                  <c:v>0.37408390000000002</c:v>
                </c:pt>
                <c:pt idx="167">
                  <c:v>0.38863959999999997</c:v>
                </c:pt>
                <c:pt idx="168">
                  <c:v>0.40337840000000003</c:v>
                </c:pt>
                <c:pt idx="169">
                  <c:v>0.4183115</c:v>
                </c:pt>
                <c:pt idx="170">
                  <c:v>0.4334499</c:v>
                </c:pt>
                <c:pt idx="171">
                  <c:v>0.44879530000000001</c:v>
                </c:pt>
                <c:pt idx="172">
                  <c:v>0.46433600000000003</c:v>
                </c:pt>
                <c:pt idx="173">
                  <c:v>0.48006399999999999</c:v>
                </c:pt>
                <c:pt idx="174">
                  <c:v>0.4959713</c:v>
                </c:pt>
                <c:pt idx="175">
                  <c:v>0.51205009999999995</c:v>
                </c:pt>
                <c:pt idx="176">
                  <c:v>0.52829590000000004</c:v>
                </c:pt>
                <c:pt idx="177">
                  <c:v>0.54469160000000005</c:v>
                </c:pt>
                <c:pt idx="178">
                  <c:v>0.56120939999999997</c:v>
                </c:pt>
                <c:pt idx="179">
                  <c:v>0.57782149999999999</c:v>
                </c:pt>
                <c:pt idx="180">
                  <c:v>0.59450000000000003</c:v>
                </c:pt>
                <c:pt idx="181">
                  <c:v>0.61122089999999996</c:v>
                </c:pt>
                <c:pt idx="182">
                  <c:v>0.62797579999999997</c:v>
                </c:pt>
                <c:pt idx="183">
                  <c:v>0.64476020000000001</c:v>
                </c:pt>
                <c:pt idx="184">
                  <c:v>0.66156970000000004</c:v>
                </c:pt>
                <c:pt idx="185">
                  <c:v>0.6784</c:v>
                </c:pt>
                <c:pt idx="186">
                  <c:v>0.69523919999999995</c:v>
                </c:pt>
                <c:pt idx="187">
                  <c:v>0.71205859999999999</c:v>
                </c:pt>
                <c:pt idx="188">
                  <c:v>0.72882840000000004</c:v>
                </c:pt>
                <c:pt idx="189">
                  <c:v>0.74551880000000004</c:v>
                </c:pt>
                <c:pt idx="190">
                  <c:v>0.7621</c:v>
                </c:pt>
                <c:pt idx="191">
                  <c:v>0.77854319999999999</c:v>
                </c:pt>
                <c:pt idx="192">
                  <c:v>0.79482560000000002</c:v>
                </c:pt>
                <c:pt idx="193">
                  <c:v>0.81092640000000005</c:v>
                </c:pt>
                <c:pt idx="194">
                  <c:v>0.82682480000000003</c:v>
                </c:pt>
                <c:pt idx="195">
                  <c:v>0.84250000000000003</c:v>
                </c:pt>
                <c:pt idx="196">
                  <c:v>0.85793249999999999</c:v>
                </c:pt>
                <c:pt idx="197">
                  <c:v>0.87308160000000001</c:v>
                </c:pt>
                <c:pt idx="198">
                  <c:v>0.88789439999999997</c:v>
                </c:pt>
                <c:pt idx="199">
                  <c:v>0.90231810000000001</c:v>
                </c:pt>
                <c:pt idx="200">
                  <c:v>0.9163</c:v>
                </c:pt>
                <c:pt idx="201">
                  <c:v>0.9297995</c:v>
                </c:pt>
                <c:pt idx="202">
                  <c:v>0.94279840000000004</c:v>
                </c:pt>
                <c:pt idx="203">
                  <c:v>0.95527759999999995</c:v>
                </c:pt>
                <c:pt idx="204">
                  <c:v>0.96721789999999996</c:v>
                </c:pt>
                <c:pt idx="205">
                  <c:v>0.97860000000000003</c:v>
                </c:pt>
                <c:pt idx="206">
                  <c:v>0.98938559999999998</c:v>
                </c:pt>
                <c:pt idx="207">
                  <c:v>0.99954880000000002</c:v>
                </c:pt>
                <c:pt idx="208">
                  <c:v>1.0090892</c:v>
                </c:pt>
                <c:pt idx="209">
                  <c:v>1.0180064</c:v>
                </c:pt>
                <c:pt idx="210">
                  <c:v>1.0263</c:v>
                </c:pt>
                <c:pt idx="211">
                  <c:v>1.0339826999999999</c:v>
                </c:pt>
                <c:pt idx="212">
                  <c:v>1.040986</c:v>
                </c:pt>
                <c:pt idx="213">
                  <c:v>1.047188</c:v>
                </c:pt>
                <c:pt idx="214">
                  <c:v>1.0524667000000001</c:v>
                </c:pt>
                <c:pt idx="215">
                  <c:v>1.0567</c:v>
                </c:pt>
                <c:pt idx="216">
                  <c:v>1.0597943999999999</c:v>
                </c:pt>
                <c:pt idx="217">
                  <c:v>1.0617992000000001</c:v>
                </c:pt>
                <c:pt idx="218">
                  <c:v>1.0628067999999999</c:v>
                </c:pt>
                <c:pt idx="219">
                  <c:v>1.0629096</c:v>
                </c:pt>
                <c:pt idx="220">
                  <c:v>1.0622</c:v>
                </c:pt>
                <c:pt idx="221">
                  <c:v>1.0607352000000001</c:v>
                </c:pt>
                <c:pt idx="222">
                  <c:v>1.0584435999999999</c:v>
                </c:pt>
                <c:pt idx="223">
                  <c:v>1.0552244</c:v>
                </c:pt>
                <c:pt idx="224">
                  <c:v>1.0509767999999999</c:v>
                </c:pt>
                <c:pt idx="225">
                  <c:v>1.0456000000000001</c:v>
                </c:pt>
                <c:pt idx="226">
                  <c:v>1.0390368999999999</c:v>
                </c:pt>
                <c:pt idx="227">
                  <c:v>1.0313608000000001</c:v>
                </c:pt>
                <c:pt idx="228">
                  <c:v>1.0226662</c:v>
                </c:pt>
                <c:pt idx="229">
                  <c:v>1.0130477</c:v>
                </c:pt>
                <c:pt idx="230">
                  <c:v>1.0025999999999999</c:v>
                </c:pt>
                <c:pt idx="231">
                  <c:v>0.99136749999999996</c:v>
                </c:pt>
                <c:pt idx="232">
                  <c:v>0.97933139999999996</c:v>
                </c:pt>
                <c:pt idx="233">
                  <c:v>0.96649160000000001</c:v>
                </c:pt>
                <c:pt idx="234">
                  <c:v>0.95284789999999997</c:v>
                </c:pt>
                <c:pt idx="235">
                  <c:v>0.93840000000000001</c:v>
                </c:pt>
                <c:pt idx="236">
                  <c:v>0.92319399999999996</c:v>
                </c:pt>
                <c:pt idx="237">
                  <c:v>0.90724400000000005</c:v>
                </c:pt>
                <c:pt idx="238">
                  <c:v>0.89050200000000002</c:v>
                </c:pt>
                <c:pt idx="239">
                  <c:v>0.87292000000000003</c:v>
                </c:pt>
                <c:pt idx="240">
                  <c:v>0.85444989999999998</c:v>
                </c:pt>
                <c:pt idx="241">
                  <c:v>0.83508400000000005</c:v>
                </c:pt>
                <c:pt idx="242">
                  <c:v>0.81494599999999995</c:v>
                </c:pt>
                <c:pt idx="243">
                  <c:v>0.79418599999999995</c:v>
                </c:pt>
                <c:pt idx="244">
                  <c:v>0.77295400000000003</c:v>
                </c:pt>
                <c:pt idx="245">
                  <c:v>0.75139999999999996</c:v>
                </c:pt>
                <c:pt idx="246">
                  <c:v>0.7295836</c:v>
                </c:pt>
                <c:pt idx="247">
                  <c:v>0.70758880000000002</c:v>
                </c:pt>
                <c:pt idx="248">
                  <c:v>0.68560220000000005</c:v>
                </c:pt>
                <c:pt idx="249">
                  <c:v>0.66381040000000002</c:v>
                </c:pt>
                <c:pt idx="250">
                  <c:v>0.64239999999999997</c:v>
                </c:pt>
                <c:pt idx="251">
                  <c:v>0.62151489999999998</c:v>
                </c:pt>
                <c:pt idx="252">
                  <c:v>0.60111380000000003</c:v>
                </c:pt>
                <c:pt idx="253">
                  <c:v>0.58110519999999999</c:v>
                </c:pt>
                <c:pt idx="254">
                  <c:v>0.5613977</c:v>
                </c:pt>
                <c:pt idx="255">
                  <c:v>0.54190000000000005</c:v>
                </c:pt>
                <c:pt idx="256">
                  <c:v>0.52259949999999999</c:v>
                </c:pt>
                <c:pt idx="257">
                  <c:v>0.50354639999999995</c:v>
                </c:pt>
                <c:pt idx="258">
                  <c:v>0.4847436</c:v>
                </c:pt>
                <c:pt idx="259">
                  <c:v>0.46619389999999999</c:v>
                </c:pt>
                <c:pt idx="260">
                  <c:v>0.44790000000000002</c:v>
                </c:pt>
                <c:pt idx="261">
                  <c:v>0.4298613</c:v>
                </c:pt>
                <c:pt idx="262">
                  <c:v>0.41209800000000002</c:v>
                </c:pt>
                <c:pt idx="263">
                  <c:v>0.39464399999999999</c:v>
                </c:pt>
                <c:pt idx="264">
                  <c:v>0.37753330000000002</c:v>
                </c:pt>
                <c:pt idx="265">
                  <c:v>0.36080000000000001</c:v>
                </c:pt>
                <c:pt idx="266">
                  <c:v>0.34445629999999999</c:v>
                </c:pt>
                <c:pt idx="267">
                  <c:v>0.3285168</c:v>
                </c:pt>
                <c:pt idx="268">
                  <c:v>0.3130192</c:v>
                </c:pt>
                <c:pt idx="269">
                  <c:v>0.29800110000000002</c:v>
                </c:pt>
                <c:pt idx="270">
                  <c:v>0.28349999999999997</c:v>
                </c:pt>
                <c:pt idx="271">
                  <c:v>0.26954479999999997</c:v>
                </c:pt>
                <c:pt idx="272">
                  <c:v>0.25611840000000002</c:v>
                </c:pt>
                <c:pt idx="273">
                  <c:v>0.24318960000000001</c:v>
                </c:pt>
                <c:pt idx="274">
                  <c:v>0.23072719999999999</c:v>
                </c:pt>
                <c:pt idx="275">
                  <c:v>0.21870000000000001</c:v>
                </c:pt>
                <c:pt idx="276">
                  <c:v>0.20709710000000001</c:v>
                </c:pt>
                <c:pt idx="277">
                  <c:v>0.19592319999999999</c:v>
                </c:pt>
                <c:pt idx="278">
                  <c:v>0.1851708</c:v>
                </c:pt>
                <c:pt idx="279">
                  <c:v>0.1748323</c:v>
                </c:pt>
                <c:pt idx="280">
                  <c:v>0.16489999999999999</c:v>
                </c:pt>
                <c:pt idx="281">
                  <c:v>0.1553667</c:v>
                </c:pt>
                <c:pt idx="282">
                  <c:v>0.14623</c:v>
                </c:pt>
                <c:pt idx="283">
                  <c:v>0.13749</c:v>
                </c:pt>
                <c:pt idx="284">
                  <c:v>0.1291467</c:v>
                </c:pt>
                <c:pt idx="285">
                  <c:v>0.1212</c:v>
                </c:pt>
                <c:pt idx="286">
                  <c:v>0.1136397</c:v>
                </c:pt>
                <c:pt idx="287">
                  <c:v>0.106465</c:v>
                </c:pt>
                <c:pt idx="288">
                  <c:v>9.9690440000000005E-2</c:v>
                </c:pt>
                <c:pt idx="289">
                  <c:v>9.3330609999999994E-2</c:v>
                </c:pt>
                <c:pt idx="290">
                  <c:v>8.7400000000000005E-2</c:v>
                </c:pt>
                <c:pt idx="291">
                  <c:v>8.1900959999999995E-2</c:v>
                </c:pt>
                <c:pt idx="292">
                  <c:v>7.6804280000000003E-2</c:v>
                </c:pt>
                <c:pt idx="293">
                  <c:v>7.2077119999999995E-2</c:v>
                </c:pt>
                <c:pt idx="294">
                  <c:v>6.7686640000000006E-2</c:v>
                </c:pt>
                <c:pt idx="295">
                  <c:v>6.3600000000000004E-2</c:v>
                </c:pt>
                <c:pt idx="296">
                  <c:v>5.9806850000000002E-2</c:v>
                </c:pt>
                <c:pt idx="297">
                  <c:v>5.6282159999999998E-2</c:v>
                </c:pt>
                <c:pt idx="298">
                  <c:v>5.2971039999999997E-2</c:v>
                </c:pt>
                <c:pt idx="299">
                  <c:v>4.9818609999999999E-2</c:v>
                </c:pt>
                <c:pt idx="300">
                  <c:v>4.6769999999999999E-2</c:v>
                </c:pt>
                <c:pt idx="301">
                  <c:v>4.3784049999999998E-2</c:v>
                </c:pt>
                <c:pt idx="302">
                  <c:v>4.0875359999999999E-2</c:v>
                </c:pt>
                <c:pt idx="303">
                  <c:v>3.8072639999999998E-2</c:v>
                </c:pt>
                <c:pt idx="304">
                  <c:v>3.5404610000000003E-2</c:v>
                </c:pt>
                <c:pt idx="305">
                  <c:v>3.2899999999999999E-2</c:v>
                </c:pt>
                <c:pt idx="306">
                  <c:v>3.0564190000000001E-2</c:v>
                </c:pt>
                <c:pt idx="307">
                  <c:v>2.8380559999999999E-2</c:v>
                </c:pt>
                <c:pt idx="308">
                  <c:v>2.6344840000000001E-2</c:v>
                </c:pt>
                <c:pt idx="309">
                  <c:v>2.4452749999999999E-2</c:v>
                </c:pt>
                <c:pt idx="310">
                  <c:v>2.2700000000000001E-2</c:v>
                </c:pt>
                <c:pt idx="311">
                  <c:v>2.1084289999999999E-2</c:v>
                </c:pt>
                <c:pt idx="312">
                  <c:v>1.959988E-2</c:v>
                </c:pt>
                <c:pt idx="313">
                  <c:v>1.8237320000000001E-2</c:v>
                </c:pt>
                <c:pt idx="314">
                  <c:v>1.6987169999999999E-2</c:v>
                </c:pt>
                <c:pt idx="315">
                  <c:v>1.584E-2</c:v>
                </c:pt>
                <c:pt idx="316">
                  <c:v>1.4790640000000001E-2</c:v>
                </c:pt>
                <c:pt idx="317">
                  <c:v>1.3831319999999999E-2</c:v>
                </c:pt>
                <c:pt idx="318">
                  <c:v>1.2948680000000001E-2</c:v>
                </c:pt>
                <c:pt idx="319">
                  <c:v>1.21292E-2</c:v>
                </c:pt>
                <c:pt idx="320">
                  <c:v>1.135916E-2</c:v>
                </c:pt>
                <c:pt idx="321">
                  <c:v>1.0629349999999999E-2</c:v>
                </c:pt>
                <c:pt idx="322">
                  <c:v>9.9388459999999994E-3</c:v>
                </c:pt>
                <c:pt idx="323">
                  <c:v>9.2884219999999993E-3</c:v>
                </c:pt>
                <c:pt idx="324">
                  <c:v>8.6788539999999997E-3</c:v>
                </c:pt>
                <c:pt idx="325">
                  <c:v>8.1109159999999993E-3</c:v>
                </c:pt>
                <c:pt idx="326">
                  <c:v>7.5823879999999998E-3</c:v>
                </c:pt>
                <c:pt idx="327">
                  <c:v>7.0887459999999999E-3</c:v>
                </c:pt>
                <c:pt idx="328">
                  <c:v>6.6273130000000001E-3</c:v>
                </c:pt>
                <c:pt idx="329">
                  <c:v>6.1954080000000003E-3</c:v>
                </c:pt>
                <c:pt idx="330">
                  <c:v>5.790346E-3</c:v>
                </c:pt>
                <c:pt idx="331">
                  <c:v>5.4098260000000004E-3</c:v>
                </c:pt>
                <c:pt idx="332">
                  <c:v>5.0525830000000002E-3</c:v>
                </c:pt>
                <c:pt idx="333">
                  <c:v>4.7175120000000001E-3</c:v>
                </c:pt>
                <c:pt idx="334">
                  <c:v>4.4035070000000001E-3</c:v>
                </c:pt>
                <c:pt idx="335">
                  <c:v>4.1094570000000004E-3</c:v>
                </c:pt>
                <c:pt idx="336">
                  <c:v>3.833913E-3</c:v>
                </c:pt>
                <c:pt idx="337">
                  <c:v>3.5757480000000001E-3</c:v>
                </c:pt>
                <c:pt idx="338">
                  <c:v>3.3343420000000001E-3</c:v>
                </c:pt>
                <c:pt idx="339">
                  <c:v>3.1090750000000002E-3</c:v>
                </c:pt>
                <c:pt idx="340">
                  <c:v>2.8993270000000002E-3</c:v>
                </c:pt>
                <c:pt idx="341">
                  <c:v>2.7043480000000001E-3</c:v>
                </c:pt>
                <c:pt idx="342">
                  <c:v>2.52302E-3</c:v>
                </c:pt>
                <c:pt idx="343">
                  <c:v>2.3541679999999998E-3</c:v>
                </c:pt>
                <c:pt idx="344">
                  <c:v>2.1966160000000002E-3</c:v>
                </c:pt>
                <c:pt idx="345">
                  <c:v>2.0491900000000002E-3</c:v>
                </c:pt>
                <c:pt idx="346">
                  <c:v>1.91096E-3</c:v>
                </c:pt>
                <c:pt idx="347">
                  <c:v>1.781438E-3</c:v>
                </c:pt>
                <c:pt idx="348">
                  <c:v>1.66011E-3</c:v>
                </c:pt>
                <c:pt idx="349">
                  <c:v>1.546459E-3</c:v>
                </c:pt>
                <c:pt idx="350">
                  <c:v>1.439971E-3</c:v>
                </c:pt>
                <c:pt idx="351">
                  <c:v>1.3400420000000001E-3</c:v>
                </c:pt>
                <c:pt idx="352">
                  <c:v>1.246275E-3</c:v>
                </c:pt>
                <c:pt idx="353">
                  <c:v>1.1584709999999999E-3</c:v>
                </c:pt>
                <c:pt idx="354">
                  <c:v>1.07643E-3</c:v>
                </c:pt>
                <c:pt idx="355">
                  <c:v>9.9994899999999998E-4</c:v>
                </c:pt>
                <c:pt idx="356">
                  <c:v>9.2873599999999999E-4</c:v>
                </c:pt>
                <c:pt idx="357">
                  <c:v>8.6243300000000001E-4</c:v>
                </c:pt>
                <c:pt idx="358">
                  <c:v>8.0075000000000003E-4</c:v>
                </c:pt>
                <c:pt idx="359">
                  <c:v>7.4339600000000001E-4</c:v>
                </c:pt>
                <c:pt idx="360">
                  <c:v>6.9007900000000002E-4</c:v>
                </c:pt>
                <c:pt idx="361">
                  <c:v>6.4051600000000005E-4</c:v>
                </c:pt>
                <c:pt idx="362">
                  <c:v>5.9450200000000001E-4</c:v>
                </c:pt>
                <c:pt idx="363">
                  <c:v>5.5186500000000002E-4</c:v>
                </c:pt>
                <c:pt idx="364">
                  <c:v>5.1242900000000001E-4</c:v>
                </c:pt>
                <c:pt idx="365">
                  <c:v>4.7602099999999997E-4</c:v>
                </c:pt>
                <c:pt idx="366">
                  <c:v>4.42454E-4</c:v>
                </c:pt>
                <c:pt idx="367">
                  <c:v>4.11512E-4</c:v>
                </c:pt>
                <c:pt idx="368">
                  <c:v>3.8298100000000001E-4</c:v>
                </c:pt>
                <c:pt idx="369">
                  <c:v>3.5664900000000001E-4</c:v>
                </c:pt>
                <c:pt idx="370">
                  <c:v>3.3230100000000002E-4</c:v>
                </c:pt>
                <c:pt idx="371">
                  <c:v>3.09759E-4</c:v>
                </c:pt>
                <c:pt idx="372">
                  <c:v>2.8888699999999999E-4</c:v>
                </c:pt>
                <c:pt idx="373">
                  <c:v>2.6953900000000001E-4</c:v>
                </c:pt>
                <c:pt idx="374">
                  <c:v>2.5156799999999997E-4</c:v>
                </c:pt>
                <c:pt idx="375">
                  <c:v>2.3482599999999999E-4</c:v>
                </c:pt>
                <c:pt idx="376">
                  <c:v>2.1917099999999999E-4</c:v>
                </c:pt>
                <c:pt idx="377">
                  <c:v>2.0452600000000001E-4</c:v>
                </c:pt>
                <c:pt idx="378">
                  <c:v>1.90841E-4</c:v>
                </c:pt>
                <c:pt idx="379">
                  <c:v>1.7806500000000001E-4</c:v>
                </c:pt>
                <c:pt idx="380">
                  <c:v>1.6615099999999999E-4</c:v>
                </c:pt>
                <c:pt idx="381">
                  <c:v>1.55024E-4</c:v>
                </c:pt>
                <c:pt idx="382">
                  <c:v>1.4462200000000001E-4</c:v>
                </c:pt>
                <c:pt idx="383">
                  <c:v>1.3490999999999999E-4</c:v>
                </c:pt>
                <c:pt idx="384">
                  <c:v>1.25852E-4</c:v>
                </c:pt>
                <c:pt idx="385">
                  <c:v>1.17413E-4</c:v>
                </c:pt>
                <c:pt idx="386">
                  <c:v>1.09552E-4</c:v>
                </c:pt>
                <c:pt idx="387">
                  <c:v>1.02225E-4</c:v>
                </c:pt>
                <c:pt idx="388" formatCode="0.00E+00">
                  <c:v>9.5394499999999996E-5</c:v>
                </c:pt>
                <c:pt idx="389" formatCode="0.00E+00">
                  <c:v>8.90239E-5</c:v>
                </c:pt>
                <c:pt idx="390" formatCode="0.00E+00">
                  <c:v>8.3075299999999994E-5</c:v>
                </c:pt>
                <c:pt idx="391" formatCode="0.00E+00">
                  <c:v>7.7512699999999994E-5</c:v>
                </c:pt>
                <c:pt idx="392" formatCode="0.00E+00">
                  <c:v>7.2312999999999997E-5</c:v>
                </c:pt>
                <c:pt idx="393" formatCode="0.00E+00">
                  <c:v>6.7457800000000003E-5</c:v>
                </c:pt>
                <c:pt idx="394" formatCode="0.00E+00">
                  <c:v>6.2928400000000006E-5</c:v>
                </c:pt>
                <c:pt idx="395" formatCode="0.00E+00">
                  <c:v>5.8706499999999998E-5</c:v>
                </c:pt>
                <c:pt idx="396" formatCode="0.00E+00">
                  <c:v>5.47703E-5</c:v>
                </c:pt>
                <c:pt idx="397" formatCode="0.00E+00">
                  <c:v>5.10992E-5</c:v>
                </c:pt>
                <c:pt idx="398" formatCode="0.00E+00">
                  <c:v>4.7676500000000003E-5</c:v>
                </c:pt>
                <c:pt idx="399" formatCode="0.00E+00">
                  <c:v>4.44857E-5</c:v>
                </c:pt>
                <c:pt idx="400" formatCode="0.00E+00">
                  <c:v>4.15099E-5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4D7-4737-B501-76523B86111F}"/>
            </c:ext>
          </c:extLst>
        </c:ser>
        <c:ser>
          <c:idx val="1"/>
          <c:order val="1"/>
          <c:tx>
            <c:strRef>
              <c:f>LED!$F$1</c:f>
              <c:strCache>
                <c:ptCount val="1"/>
                <c:pt idx="0">
                  <c:v>CIEy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LED!$A$2:$A$452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LED!$F$2:$F$452</c:f>
              <c:numCache>
                <c:formatCode>0.00E+00</c:formatCode>
                <c:ptCount val="451"/>
                <c:pt idx="0" formatCode="General">
                  <c:v>3.8999999999999999E-5</c:v>
                </c:pt>
                <c:pt idx="1">
                  <c:v>4.28264E-5</c:v>
                </c:pt>
                <c:pt idx="2">
                  <c:v>4.69146E-5</c:v>
                </c:pt>
                <c:pt idx="3">
                  <c:v>5.1589599999999998E-5</c:v>
                </c:pt>
                <c:pt idx="4">
                  <c:v>5.7176399999999997E-5</c:v>
                </c:pt>
                <c:pt idx="5" formatCode="General">
                  <c:v>6.3999999999999997E-5</c:v>
                </c:pt>
                <c:pt idx="6">
                  <c:v>7.2344199999999998E-5</c:v>
                </c:pt>
                <c:pt idx="7">
                  <c:v>8.2212200000000005E-5</c:v>
                </c:pt>
                <c:pt idx="8">
                  <c:v>9.35082E-5</c:v>
                </c:pt>
                <c:pt idx="9" formatCode="General">
                  <c:v>1.06136E-4</c:v>
                </c:pt>
                <c:pt idx="10" formatCode="General">
                  <c:v>1.2E-4</c:v>
                </c:pt>
                <c:pt idx="11" formatCode="General">
                  <c:v>1.3498399999999999E-4</c:v>
                </c:pt>
                <c:pt idx="12" formatCode="General">
                  <c:v>1.5149200000000001E-4</c:v>
                </c:pt>
                <c:pt idx="13" formatCode="General">
                  <c:v>1.7020800000000001E-4</c:v>
                </c:pt>
                <c:pt idx="14" formatCode="General">
                  <c:v>1.9181600000000001E-4</c:v>
                </c:pt>
                <c:pt idx="15" formatCode="General">
                  <c:v>2.1699999999999999E-4</c:v>
                </c:pt>
                <c:pt idx="16" formatCode="General">
                  <c:v>2.4690699999999999E-4</c:v>
                </c:pt>
                <c:pt idx="17" formatCode="General">
                  <c:v>2.8123999999999998E-4</c:v>
                </c:pt>
                <c:pt idx="18" formatCode="General">
                  <c:v>3.1851999999999998E-4</c:v>
                </c:pt>
                <c:pt idx="19" formatCode="General">
                  <c:v>3.5726699999999998E-4</c:v>
                </c:pt>
                <c:pt idx="20" formatCode="General">
                  <c:v>3.9599999999999998E-4</c:v>
                </c:pt>
                <c:pt idx="21" formatCode="General">
                  <c:v>4.3371499999999999E-4</c:v>
                </c:pt>
                <c:pt idx="22" formatCode="General">
                  <c:v>4.73024E-4</c:v>
                </c:pt>
                <c:pt idx="23" formatCode="General">
                  <c:v>5.1787600000000001E-4</c:v>
                </c:pt>
                <c:pt idx="24" formatCode="General">
                  <c:v>5.72219E-4</c:v>
                </c:pt>
                <c:pt idx="25" formatCode="General">
                  <c:v>6.4000000000000005E-4</c:v>
                </c:pt>
                <c:pt idx="26" formatCode="General">
                  <c:v>7.2455999999999996E-4</c:v>
                </c:pt>
                <c:pt idx="27" formatCode="General">
                  <c:v>8.2549999999999995E-4</c:v>
                </c:pt>
                <c:pt idx="28" formatCode="General">
                  <c:v>9.4116000000000002E-4</c:v>
                </c:pt>
                <c:pt idx="29" formatCode="General">
                  <c:v>1.06988E-3</c:v>
                </c:pt>
                <c:pt idx="30" formatCode="General">
                  <c:v>1.2099999999999999E-3</c:v>
                </c:pt>
                <c:pt idx="31" formatCode="General">
                  <c:v>1.362091E-3</c:v>
                </c:pt>
                <c:pt idx="32" formatCode="General">
                  <c:v>1.530752E-3</c:v>
                </c:pt>
                <c:pt idx="33" formatCode="General">
                  <c:v>1.7203679999999999E-3</c:v>
                </c:pt>
                <c:pt idx="34" formatCode="General">
                  <c:v>1.9353230000000001E-3</c:v>
                </c:pt>
                <c:pt idx="35" formatCode="General">
                  <c:v>2.1800000000000001E-3</c:v>
                </c:pt>
                <c:pt idx="36" formatCode="General">
                  <c:v>2.4548E-3</c:v>
                </c:pt>
                <c:pt idx="37" formatCode="General">
                  <c:v>2.764E-3</c:v>
                </c:pt>
                <c:pt idx="38" formatCode="General">
                  <c:v>3.1178E-3</c:v>
                </c:pt>
                <c:pt idx="39" formatCode="General">
                  <c:v>3.5263999999999998E-3</c:v>
                </c:pt>
                <c:pt idx="40" formatCode="General">
                  <c:v>4.0000000000000001E-3</c:v>
                </c:pt>
                <c:pt idx="41" formatCode="General">
                  <c:v>4.54624E-3</c:v>
                </c:pt>
                <c:pt idx="42" formatCode="General">
                  <c:v>5.1593200000000002E-3</c:v>
                </c:pt>
                <c:pt idx="43" formatCode="General">
                  <c:v>5.8292800000000001E-3</c:v>
                </c:pt>
                <c:pt idx="44" formatCode="General">
                  <c:v>6.5461599999999997E-3</c:v>
                </c:pt>
                <c:pt idx="45" formatCode="General">
                  <c:v>7.3000000000000001E-3</c:v>
                </c:pt>
                <c:pt idx="46" formatCode="General">
                  <c:v>8.0865069999999997E-3</c:v>
                </c:pt>
                <c:pt idx="47" formatCode="General">
                  <c:v>8.9087200000000002E-3</c:v>
                </c:pt>
                <c:pt idx="48" formatCode="General">
                  <c:v>9.7676800000000008E-3</c:v>
                </c:pt>
                <c:pt idx="49" formatCode="General">
                  <c:v>1.0664430000000001E-2</c:v>
                </c:pt>
                <c:pt idx="50" formatCode="General">
                  <c:v>1.1599999999999999E-2</c:v>
                </c:pt>
                <c:pt idx="51" formatCode="General">
                  <c:v>1.257317E-2</c:v>
                </c:pt>
                <c:pt idx="52" formatCode="General">
                  <c:v>1.358272E-2</c:v>
                </c:pt>
                <c:pt idx="53" formatCode="General">
                  <c:v>1.4629680000000001E-2</c:v>
                </c:pt>
                <c:pt idx="54" formatCode="General">
                  <c:v>1.5715090000000001E-2</c:v>
                </c:pt>
                <c:pt idx="55" formatCode="General">
                  <c:v>1.6840000000000001E-2</c:v>
                </c:pt>
                <c:pt idx="56" formatCode="General">
                  <c:v>1.800736E-2</c:v>
                </c:pt>
                <c:pt idx="57" formatCode="General">
                  <c:v>1.9214479999999999E-2</c:v>
                </c:pt>
                <c:pt idx="58" formatCode="General">
                  <c:v>2.045392E-2</c:v>
                </c:pt>
                <c:pt idx="59" formatCode="General">
                  <c:v>2.171824E-2</c:v>
                </c:pt>
                <c:pt idx="60" formatCode="General">
                  <c:v>2.3E-2</c:v>
                </c:pt>
                <c:pt idx="61" formatCode="General">
                  <c:v>2.4294610000000001E-2</c:v>
                </c:pt>
                <c:pt idx="62" formatCode="General">
                  <c:v>2.5610239999999999E-2</c:v>
                </c:pt>
                <c:pt idx="63" formatCode="General">
                  <c:v>2.6958570000000001E-2</c:v>
                </c:pt>
                <c:pt idx="64" formatCode="General">
                  <c:v>2.8351250000000001E-2</c:v>
                </c:pt>
                <c:pt idx="65" formatCode="General">
                  <c:v>2.98E-2</c:v>
                </c:pt>
                <c:pt idx="66" formatCode="General">
                  <c:v>3.1310829999999998E-2</c:v>
                </c:pt>
                <c:pt idx="67" formatCode="General">
                  <c:v>3.2883679999999998E-2</c:v>
                </c:pt>
                <c:pt idx="68" formatCode="General">
                  <c:v>3.4521120000000002E-2</c:v>
                </c:pt>
                <c:pt idx="69" formatCode="General">
                  <c:v>3.6225710000000001E-2</c:v>
                </c:pt>
                <c:pt idx="70" formatCode="General">
                  <c:v>3.7999999999999999E-2</c:v>
                </c:pt>
                <c:pt idx="71" formatCode="General">
                  <c:v>3.9846670000000001E-2</c:v>
                </c:pt>
                <c:pt idx="72" formatCode="General">
                  <c:v>4.1768E-2</c:v>
                </c:pt>
                <c:pt idx="73" formatCode="General">
                  <c:v>4.3765999999999999E-2</c:v>
                </c:pt>
                <c:pt idx="74" formatCode="General">
                  <c:v>4.5842670000000002E-2</c:v>
                </c:pt>
                <c:pt idx="75" formatCode="General">
                  <c:v>4.8000000000000001E-2</c:v>
                </c:pt>
                <c:pt idx="76" formatCode="General">
                  <c:v>5.0243679999999999E-2</c:v>
                </c:pt>
                <c:pt idx="77" formatCode="General">
                  <c:v>5.2573040000000001E-2</c:v>
                </c:pt>
                <c:pt idx="78" formatCode="General">
                  <c:v>5.4980559999999998E-2</c:v>
                </c:pt>
                <c:pt idx="79" formatCode="General">
                  <c:v>5.7458719999999998E-2</c:v>
                </c:pt>
                <c:pt idx="80" formatCode="General">
                  <c:v>0.06</c:v>
                </c:pt>
                <c:pt idx="81" formatCode="General">
                  <c:v>6.2601970000000007E-2</c:v>
                </c:pt>
                <c:pt idx="82" formatCode="General">
                  <c:v>6.5277520000000006E-2</c:v>
                </c:pt>
                <c:pt idx="83" formatCode="General">
                  <c:v>6.8042080000000005E-2</c:v>
                </c:pt>
                <c:pt idx="84" formatCode="General">
                  <c:v>7.0911089999999996E-2</c:v>
                </c:pt>
                <c:pt idx="85" formatCode="General">
                  <c:v>7.3899999999999993E-2</c:v>
                </c:pt>
                <c:pt idx="86" formatCode="General">
                  <c:v>7.7016000000000001E-2</c:v>
                </c:pt>
                <c:pt idx="87" formatCode="General">
                  <c:v>8.0266400000000002E-2</c:v>
                </c:pt>
                <c:pt idx="88" formatCode="General">
                  <c:v>8.36668E-2</c:v>
                </c:pt>
                <c:pt idx="89" formatCode="General">
                  <c:v>8.7232799999999999E-2</c:v>
                </c:pt>
                <c:pt idx="90" formatCode="General">
                  <c:v>9.0980000000000005E-2</c:v>
                </c:pt>
                <c:pt idx="91" formatCode="General">
                  <c:v>9.4917550000000003E-2</c:v>
                </c:pt>
                <c:pt idx="92" formatCode="General">
                  <c:v>9.9045839999999996E-2</c:v>
                </c:pt>
                <c:pt idx="93" formatCode="General">
                  <c:v>0.1033674</c:v>
                </c:pt>
                <c:pt idx="94" formatCode="General">
                  <c:v>0.1078846</c:v>
                </c:pt>
                <c:pt idx="95" formatCode="General">
                  <c:v>0.11260000000000001</c:v>
                </c:pt>
                <c:pt idx="96" formatCode="General">
                  <c:v>0.117532</c:v>
                </c:pt>
                <c:pt idx="97" formatCode="General">
                  <c:v>0.1226744</c:v>
                </c:pt>
                <c:pt idx="98" formatCode="General">
                  <c:v>0.12799279999999999</c:v>
                </c:pt>
                <c:pt idx="99" formatCode="General">
                  <c:v>0.13345280000000001</c:v>
                </c:pt>
                <c:pt idx="100" formatCode="General">
                  <c:v>0.13902</c:v>
                </c:pt>
                <c:pt idx="101" formatCode="General">
                  <c:v>0.14467640000000001</c:v>
                </c:pt>
                <c:pt idx="102" formatCode="General">
                  <c:v>0.1504693</c:v>
                </c:pt>
                <c:pt idx="103" formatCode="General">
                  <c:v>0.15646189999999999</c:v>
                </c:pt>
                <c:pt idx="104" formatCode="General">
                  <c:v>0.16271769999999999</c:v>
                </c:pt>
                <c:pt idx="105" formatCode="General">
                  <c:v>0.16930000000000001</c:v>
                </c:pt>
                <c:pt idx="106" formatCode="General">
                  <c:v>0.17624310000000001</c:v>
                </c:pt>
                <c:pt idx="107" formatCode="General">
                  <c:v>0.1835581</c:v>
                </c:pt>
                <c:pt idx="108" formatCode="General">
                  <c:v>0.19127350000000001</c:v>
                </c:pt>
                <c:pt idx="109" formatCode="General">
                  <c:v>0.19941800000000001</c:v>
                </c:pt>
                <c:pt idx="110" formatCode="General">
                  <c:v>0.20802000000000001</c:v>
                </c:pt>
                <c:pt idx="111" formatCode="General">
                  <c:v>0.2171199</c:v>
                </c:pt>
                <c:pt idx="112" formatCode="General">
                  <c:v>0.22673450000000001</c:v>
                </c:pt>
                <c:pt idx="113" formatCode="General">
                  <c:v>0.23685709999999999</c:v>
                </c:pt>
                <c:pt idx="114" formatCode="General">
                  <c:v>0.24748120000000001</c:v>
                </c:pt>
                <c:pt idx="115" formatCode="General">
                  <c:v>0.2586</c:v>
                </c:pt>
                <c:pt idx="116" formatCode="General">
                  <c:v>0.27018490000000001</c:v>
                </c:pt>
                <c:pt idx="117" formatCode="General">
                  <c:v>0.28229389999999999</c:v>
                </c:pt>
                <c:pt idx="118" formatCode="General">
                  <c:v>0.29505049999999999</c:v>
                </c:pt>
                <c:pt idx="119" formatCode="General">
                  <c:v>0.30857800000000002</c:v>
                </c:pt>
                <c:pt idx="120" formatCode="General">
                  <c:v>0.32300000000000001</c:v>
                </c:pt>
                <c:pt idx="121" formatCode="General">
                  <c:v>0.33840209999999998</c:v>
                </c:pt>
                <c:pt idx="122" formatCode="General">
                  <c:v>0.3546858</c:v>
                </c:pt>
                <c:pt idx="123" formatCode="General">
                  <c:v>0.37169859999999999</c:v>
                </c:pt>
                <c:pt idx="124" formatCode="General">
                  <c:v>0.38928750000000001</c:v>
                </c:pt>
                <c:pt idx="125" formatCode="General">
                  <c:v>0.4073</c:v>
                </c:pt>
                <c:pt idx="126" formatCode="General">
                  <c:v>0.42562990000000001</c:v>
                </c:pt>
                <c:pt idx="127" formatCode="General">
                  <c:v>0.44430960000000003</c:v>
                </c:pt>
                <c:pt idx="128" formatCode="General">
                  <c:v>0.46339439999999998</c:v>
                </c:pt>
                <c:pt idx="129" formatCode="General">
                  <c:v>0.48293950000000002</c:v>
                </c:pt>
                <c:pt idx="130" formatCode="General">
                  <c:v>0.503</c:v>
                </c:pt>
                <c:pt idx="131" formatCode="General">
                  <c:v>0.52356930000000002</c:v>
                </c:pt>
                <c:pt idx="132" formatCode="General">
                  <c:v>0.544512</c:v>
                </c:pt>
                <c:pt idx="133" formatCode="General">
                  <c:v>0.56569000000000003</c:v>
                </c:pt>
                <c:pt idx="134" formatCode="General">
                  <c:v>0.58696530000000002</c:v>
                </c:pt>
                <c:pt idx="135" formatCode="General">
                  <c:v>0.60819999999999996</c:v>
                </c:pt>
                <c:pt idx="136" formatCode="General">
                  <c:v>0.62934559999999995</c:v>
                </c:pt>
                <c:pt idx="137" formatCode="General">
                  <c:v>0.65030679999999996</c:v>
                </c:pt>
                <c:pt idx="138" formatCode="General">
                  <c:v>0.6708752</c:v>
                </c:pt>
                <c:pt idx="139" formatCode="General">
                  <c:v>0.69084239999999997</c:v>
                </c:pt>
                <c:pt idx="140" formatCode="General">
                  <c:v>0.71</c:v>
                </c:pt>
                <c:pt idx="141" formatCode="General">
                  <c:v>0.72818519999999998</c:v>
                </c:pt>
                <c:pt idx="142" formatCode="General">
                  <c:v>0.7454636</c:v>
                </c:pt>
                <c:pt idx="143" formatCode="General">
                  <c:v>0.76196940000000002</c:v>
                </c:pt>
                <c:pt idx="144" formatCode="General">
                  <c:v>0.77783679999999999</c:v>
                </c:pt>
                <c:pt idx="145" formatCode="General">
                  <c:v>0.79320000000000002</c:v>
                </c:pt>
                <c:pt idx="146" formatCode="General">
                  <c:v>0.80811040000000001</c:v>
                </c:pt>
                <c:pt idx="147" formatCode="General">
                  <c:v>0.82249620000000001</c:v>
                </c:pt>
                <c:pt idx="148" formatCode="General">
                  <c:v>0.83630680000000002</c:v>
                </c:pt>
                <c:pt idx="149" formatCode="General">
                  <c:v>0.84949160000000001</c:v>
                </c:pt>
                <c:pt idx="150" formatCode="General">
                  <c:v>0.86199999999999999</c:v>
                </c:pt>
                <c:pt idx="151" formatCode="General">
                  <c:v>0.8738108</c:v>
                </c:pt>
                <c:pt idx="152" formatCode="General">
                  <c:v>0.88496240000000004</c:v>
                </c:pt>
                <c:pt idx="153" formatCode="General">
                  <c:v>0.8954936</c:v>
                </c:pt>
                <c:pt idx="154" formatCode="General">
                  <c:v>0.9054432</c:v>
                </c:pt>
                <c:pt idx="155" formatCode="General">
                  <c:v>0.9148501</c:v>
                </c:pt>
                <c:pt idx="156" formatCode="General">
                  <c:v>0.92373479999999997</c:v>
                </c:pt>
                <c:pt idx="157" formatCode="General">
                  <c:v>0.93209240000000004</c:v>
                </c:pt>
                <c:pt idx="158" formatCode="General">
                  <c:v>0.93992260000000005</c:v>
                </c:pt>
                <c:pt idx="159" formatCode="General">
                  <c:v>0.94722519999999999</c:v>
                </c:pt>
                <c:pt idx="160" formatCode="General">
                  <c:v>0.95399999999999996</c:v>
                </c:pt>
                <c:pt idx="161" formatCode="General">
                  <c:v>0.96025609999999995</c:v>
                </c:pt>
                <c:pt idx="162" formatCode="General">
                  <c:v>0.96600739999999996</c:v>
                </c:pt>
                <c:pt idx="163" formatCode="General">
                  <c:v>0.97126060000000003</c:v>
                </c:pt>
                <c:pt idx="164" formatCode="General">
                  <c:v>0.97602250000000002</c:v>
                </c:pt>
                <c:pt idx="165" formatCode="General">
                  <c:v>0.98029999999999995</c:v>
                </c:pt>
                <c:pt idx="166" formatCode="General">
                  <c:v>0.98409239999999998</c:v>
                </c:pt>
                <c:pt idx="167" formatCode="General">
                  <c:v>0.98741820000000002</c:v>
                </c:pt>
                <c:pt idx="168" formatCode="General">
                  <c:v>0.99031279999999999</c:v>
                </c:pt>
                <c:pt idx="169" formatCode="General">
                  <c:v>0.99281160000000002</c:v>
                </c:pt>
                <c:pt idx="170" formatCode="General">
                  <c:v>0.99495009999999995</c:v>
                </c:pt>
                <c:pt idx="171" formatCode="General">
                  <c:v>0.99671080000000001</c:v>
                </c:pt>
                <c:pt idx="172" formatCode="General">
                  <c:v>0.99809829999999999</c:v>
                </c:pt>
                <c:pt idx="173" formatCode="General">
                  <c:v>0.999112</c:v>
                </c:pt>
                <c:pt idx="174" formatCode="General">
                  <c:v>0.99974819999999998</c:v>
                </c:pt>
                <c:pt idx="175" formatCode="General">
                  <c:v>1</c:v>
                </c:pt>
                <c:pt idx="176" formatCode="General">
                  <c:v>0.99985670000000004</c:v>
                </c:pt>
                <c:pt idx="177" formatCode="General">
                  <c:v>0.99930459999999999</c:v>
                </c:pt>
                <c:pt idx="178" formatCode="General">
                  <c:v>0.99832549999999998</c:v>
                </c:pt>
                <c:pt idx="179" formatCode="General">
                  <c:v>0.99689870000000003</c:v>
                </c:pt>
                <c:pt idx="180" formatCode="General">
                  <c:v>0.995</c:v>
                </c:pt>
                <c:pt idx="181" formatCode="General">
                  <c:v>0.9926005</c:v>
                </c:pt>
                <c:pt idx="182" formatCode="General">
                  <c:v>0.98974260000000003</c:v>
                </c:pt>
                <c:pt idx="183" formatCode="General">
                  <c:v>0.9864444</c:v>
                </c:pt>
                <c:pt idx="184" formatCode="General">
                  <c:v>0.98272409999999999</c:v>
                </c:pt>
                <c:pt idx="185" formatCode="General">
                  <c:v>0.97860000000000003</c:v>
                </c:pt>
                <c:pt idx="186" formatCode="General">
                  <c:v>0.9740837</c:v>
                </c:pt>
                <c:pt idx="187" formatCode="General">
                  <c:v>0.96917120000000001</c:v>
                </c:pt>
                <c:pt idx="188" formatCode="General">
                  <c:v>0.96385679999999996</c:v>
                </c:pt>
                <c:pt idx="189" formatCode="General">
                  <c:v>0.95813490000000001</c:v>
                </c:pt>
                <c:pt idx="190" formatCode="General">
                  <c:v>0.95199999999999996</c:v>
                </c:pt>
                <c:pt idx="191" formatCode="General">
                  <c:v>0.94545040000000002</c:v>
                </c:pt>
                <c:pt idx="192" formatCode="General">
                  <c:v>0.93849919999999998</c:v>
                </c:pt>
                <c:pt idx="193" formatCode="General">
                  <c:v>0.93116279999999996</c:v>
                </c:pt>
                <c:pt idx="194" formatCode="General">
                  <c:v>0.92345759999999999</c:v>
                </c:pt>
                <c:pt idx="195" formatCode="General">
                  <c:v>0.91539999999999999</c:v>
                </c:pt>
                <c:pt idx="196" formatCode="General">
                  <c:v>0.90700639999999999</c:v>
                </c:pt>
                <c:pt idx="197" formatCode="General">
                  <c:v>0.8982772</c:v>
                </c:pt>
                <c:pt idx="198" formatCode="General">
                  <c:v>0.88920480000000002</c:v>
                </c:pt>
                <c:pt idx="199" formatCode="General">
                  <c:v>0.87978160000000005</c:v>
                </c:pt>
                <c:pt idx="200" formatCode="General">
                  <c:v>0.87</c:v>
                </c:pt>
                <c:pt idx="201" formatCode="General">
                  <c:v>0.85986130000000005</c:v>
                </c:pt>
                <c:pt idx="202" formatCode="General">
                  <c:v>0.84939200000000004</c:v>
                </c:pt>
                <c:pt idx="203" formatCode="General">
                  <c:v>0.83862199999999998</c:v>
                </c:pt>
                <c:pt idx="204" formatCode="General">
                  <c:v>0.82758129999999996</c:v>
                </c:pt>
                <c:pt idx="205" formatCode="General">
                  <c:v>0.81630000000000003</c:v>
                </c:pt>
                <c:pt idx="206" formatCode="General">
                  <c:v>0.80479469999999997</c:v>
                </c:pt>
                <c:pt idx="207" formatCode="General">
                  <c:v>0.79308199999999995</c:v>
                </c:pt>
                <c:pt idx="208" formatCode="General">
                  <c:v>0.781192</c:v>
                </c:pt>
                <c:pt idx="209" formatCode="General">
                  <c:v>0.76915469999999997</c:v>
                </c:pt>
                <c:pt idx="210" formatCode="General">
                  <c:v>0.75700000000000001</c:v>
                </c:pt>
                <c:pt idx="211" formatCode="General">
                  <c:v>0.74475409999999997</c:v>
                </c:pt>
                <c:pt idx="212" formatCode="General">
                  <c:v>0.73242240000000003</c:v>
                </c:pt>
                <c:pt idx="213" formatCode="General">
                  <c:v>0.72000359999999997</c:v>
                </c:pt>
                <c:pt idx="214" formatCode="General">
                  <c:v>0.70749649999999997</c:v>
                </c:pt>
                <c:pt idx="215" formatCode="General">
                  <c:v>0.69489999999999996</c:v>
                </c:pt>
                <c:pt idx="216" formatCode="General">
                  <c:v>0.68221920000000003</c:v>
                </c:pt>
                <c:pt idx="217" formatCode="General">
                  <c:v>0.66947159999999994</c:v>
                </c:pt>
                <c:pt idx="218" formatCode="General">
                  <c:v>0.65667439999999999</c:v>
                </c:pt>
                <c:pt idx="219" formatCode="General">
                  <c:v>0.64384479999999999</c:v>
                </c:pt>
                <c:pt idx="220" formatCode="General">
                  <c:v>0.63100000000000001</c:v>
                </c:pt>
                <c:pt idx="221" formatCode="General">
                  <c:v>0.61815549999999997</c:v>
                </c:pt>
                <c:pt idx="222" formatCode="General">
                  <c:v>0.60531440000000003</c:v>
                </c:pt>
                <c:pt idx="223" formatCode="General">
                  <c:v>0.59247559999999999</c:v>
                </c:pt>
                <c:pt idx="224" formatCode="General">
                  <c:v>0.57963790000000004</c:v>
                </c:pt>
                <c:pt idx="225" formatCode="General">
                  <c:v>0.56679999999999997</c:v>
                </c:pt>
                <c:pt idx="226" formatCode="General">
                  <c:v>0.55396109999999998</c:v>
                </c:pt>
                <c:pt idx="227" formatCode="General">
                  <c:v>0.54113719999999998</c:v>
                </c:pt>
                <c:pt idx="228" formatCode="General">
                  <c:v>0.52835279999999996</c:v>
                </c:pt>
                <c:pt idx="229" formatCode="General">
                  <c:v>0.51563230000000004</c:v>
                </c:pt>
                <c:pt idx="230" formatCode="General">
                  <c:v>0.503</c:v>
                </c:pt>
                <c:pt idx="231" formatCode="General">
                  <c:v>0.49046879999999998</c:v>
                </c:pt>
                <c:pt idx="232" formatCode="General">
                  <c:v>0.47803040000000002</c:v>
                </c:pt>
                <c:pt idx="233" formatCode="General">
                  <c:v>0.46567760000000002</c:v>
                </c:pt>
                <c:pt idx="234" formatCode="General">
                  <c:v>0.45340320000000001</c:v>
                </c:pt>
                <c:pt idx="235" formatCode="General">
                  <c:v>0.44119999999999998</c:v>
                </c:pt>
                <c:pt idx="236" formatCode="General">
                  <c:v>0.42908000000000002</c:v>
                </c:pt>
                <c:pt idx="237" formatCode="General">
                  <c:v>0.41703600000000002</c:v>
                </c:pt>
                <c:pt idx="238" formatCode="General">
                  <c:v>0.405032</c:v>
                </c:pt>
                <c:pt idx="239" formatCode="General">
                  <c:v>0.39303199999999999</c:v>
                </c:pt>
                <c:pt idx="240" formatCode="General">
                  <c:v>0.38100000000000001</c:v>
                </c:pt>
                <c:pt idx="241" formatCode="General">
                  <c:v>0.36891839999999998</c:v>
                </c:pt>
                <c:pt idx="242" formatCode="General">
                  <c:v>0.35682720000000001</c:v>
                </c:pt>
                <c:pt idx="243" formatCode="General">
                  <c:v>0.34477679999999999</c:v>
                </c:pt>
                <c:pt idx="244" formatCode="General">
                  <c:v>0.33281759999999999</c:v>
                </c:pt>
                <c:pt idx="245" formatCode="General">
                  <c:v>0.32100000000000001</c:v>
                </c:pt>
                <c:pt idx="246" formatCode="General">
                  <c:v>0.3093381</c:v>
                </c:pt>
                <c:pt idx="247" formatCode="General">
                  <c:v>0.29785040000000002</c:v>
                </c:pt>
                <c:pt idx="248" formatCode="General">
                  <c:v>0.2865936</c:v>
                </c:pt>
                <c:pt idx="249" formatCode="General">
                  <c:v>0.27562449999999999</c:v>
                </c:pt>
                <c:pt idx="250" formatCode="General">
                  <c:v>0.26500000000000001</c:v>
                </c:pt>
                <c:pt idx="251" formatCode="General">
                  <c:v>0.25476320000000002</c:v>
                </c:pt>
                <c:pt idx="252" formatCode="General">
                  <c:v>0.24488960000000001</c:v>
                </c:pt>
                <c:pt idx="253" formatCode="General">
                  <c:v>0.2353344</c:v>
                </c:pt>
                <c:pt idx="254" formatCode="General">
                  <c:v>0.2260528</c:v>
                </c:pt>
                <c:pt idx="255" formatCode="General">
                  <c:v>0.217</c:v>
                </c:pt>
                <c:pt idx="256" formatCode="General">
                  <c:v>0.2081616</c:v>
                </c:pt>
                <c:pt idx="257" formatCode="General">
                  <c:v>0.1995488</c:v>
                </c:pt>
                <c:pt idx="258" formatCode="General">
                  <c:v>0.1911552</c:v>
                </c:pt>
                <c:pt idx="259" formatCode="General">
                  <c:v>0.18297440000000001</c:v>
                </c:pt>
                <c:pt idx="260" formatCode="General">
                  <c:v>0.17499999999999999</c:v>
                </c:pt>
                <c:pt idx="261" formatCode="General">
                  <c:v>0.1672235</c:v>
                </c:pt>
                <c:pt idx="262" formatCode="General">
                  <c:v>0.15964639999999999</c:v>
                </c:pt>
                <c:pt idx="263" formatCode="General">
                  <c:v>0.15227760000000001</c:v>
                </c:pt>
                <c:pt idx="264" formatCode="General">
                  <c:v>0.1451259</c:v>
                </c:pt>
                <c:pt idx="265" formatCode="General">
                  <c:v>0.13819999999999999</c:v>
                </c:pt>
                <c:pt idx="266" formatCode="General">
                  <c:v>0.13150029999999999</c:v>
                </c:pt>
                <c:pt idx="267" formatCode="General">
                  <c:v>0.12502479999999999</c:v>
                </c:pt>
                <c:pt idx="268" formatCode="General">
                  <c:v>0.1187792</c:v>
                </c:pt>
                <c:pt idx="269" formatCode="General">
                  <c:v>0.1127691</c:v>
                </c:pt>
                <c:pt idx="270" formatCode="General">
                  <c:v>0.107</c:v>
                </c:pt>
                <c:pt idx="271" formatCode="General">
                  <c:v>0.1014762</c:v>
                </c:pt>
                <c:pt idx="272" formatCode="General">
                  <c:v>9.6188640000000006E-2</c:v>
                </c:pt>
                <c:pt idx="273" formatCode="General">
                  <c:v>9.1122960000000003E-2</c:v>
                </c:pt>
                <c:pt idx="274" formatCode="General">
                  <c:v>8.6264850000000004E-2</c:v>
                </c:pt>
                <c:pt idx="275" formatCode="General">
                  <c:v>8.1600000000000006E-2</c:v>
                </c:pt>
                <c:pt idx="276" formatCode="General">
                  <c:v>7.7120640000000004E-2</c:v>
                </c:pt>
                <c:pt idx="277" formatCode="General">
                  <c:v>7.2825520000000005E-2</c:v>
                </c:pt>
                <c:pt idx="278" formatCode="General">
                  <c:v>6.8710080000000007E-2</c:v>
                </c:pt>
                <c:pt idx="279" formatCode="General">
                  <c:v>6.4769759999999996E-2</c:v>
                </c:pt>
                <c:pt idx="280" formatCode="General">
                  <c:v>6.0999999999999999E-2</c:v>
                </c:pt>
                <c:pt idx="281" formatCode="General">
                  <c:v>5.7396210000000003E-2</c:v>
                </c:pt>
                <c:pt idx="282" formatCode="General">
                  <c:v>5.3955040000000003E-2</c:v>
                </c:pt>
                <c:pt idx="283" formatCode="General">
                  <c:v>5.0673759999999998E-2</c:v>
                </c:pt>
                <c:pt idx="284" formatCode="General">
                  <c:v>4.7549649999999999E-2</c:v>
                </c:pt>
                <c:pt idx="285" formatCode="General">
                  <c:v>4.4580000000000002E-2</c:v>
                </c:pt>
                <c:pt idx="286" formatCode="General">
                  <c:v>4.1758719999999999E-2</c:v>
                </c:pt>
                <c:pt idx="287" formatCode="General">
                  <c:v>3.9084960000000002E-2</c:v>
                </c:pt>
                <c:pt idx="288" formatCode="General">
                  <c:v>3.656384E-2</c:v>
                </c:pt>
                <c:pt idx="289" formatCode="General">
                  <c:v>3.4200479999999998E-2</c:v>
                </c:pt>
                <c:pt idx="290" formatCode="General">
                  <c:v>3.2000000000000001E-2</c:v>
                </c:pt>
                <c:pt idx="291" formatCode="General">
                  <c:v>2.9962610000000001E-2</c:v>
                </c:pt>
                <c:pt idx="292" formatCode="General">
                  <c:v>2.807664E-2</c:v>
                </c:pt>
                <c:pt idx="293" formatCode="General">
                  <c:v>2.632936E-2</c:v>
                </c:pt>
                <c:pt idx="294" formatCode="General">
                  <c:v>2.4708049999999999E-2</c:v>
                </c:pt>
                <c:pt idx="295" formatCode="General">
                  <c:v>2.3199999999999998E-2</c:v>
                </c:pt>
                <c:pt idx="296" formatCode="General">
                  <c:v>2.1800770000000001E-2</c:v>
                </c:pt>
                <c:pt idx="297" formatCode="General">
                  <c:v>2.0501120000000001E-2</c:v>
                </c:pt>
                <c:pt idx="298" formatCode="General">
                  <c:v>1.9281079999999999E-2</c:v>
                </c:pt>
                <c:pt idx="299" formatCode="General">
                  <c:v>1.8120689999999998E-2</c:v>
                </c:pt>
                <c:pt idx="300" formatCode="General">
                  <c:v>1.7000000000000001E-2</c:v>
                </c:pt>
                <c:pt idx="301" formatCode="General">
                  <c:v>1.5903790000000001E-2</c:v>
                </c:pt>
                <c:pt idx="302" formatCode="General">
                  <c:v>1.483718E-2</c:v>
                </c:pt>
                <c:pt idx="303" formatCode="General">
                  <c:v>1.3810680000000001E-2</c:v>
                </c:pt>
                <c:pt idx="304" formatCode="General">
                  <c:v>1.283478E-2</c:v>
                </c:pt>
                <c:pt idx="305" formatCode="General">
                  <c:v>1.192E-2</c:v>
                </c:pt>
                <c:pt idx="306" formatCode="General">
                  <c:v>1.106831E-2</c:v>
                </c:pt>
                <c:pt idx="307" formatCode="General">
                  <c:v>1.027339E-2</c:v>
                </c:pt>
                <c:pt idx="308" formatCode="General">
                  <c:v>9.5333109999999992E-3</c:v>
                </c:pt>
                <c:pt idx="309" formatCode="General">
                  <c:v>8.8461570000000003E-3</c:v>
                </c:pt>
                <c:pt idx="310" formatCode="General">
                  <c:v>8.2100000000000003E-3</c:v>
                </c:pt>
                <c:pt idx="311" formatCode="General">
                  <c:v>7.6237809999999996E-3</c:v>
                </c:pt>
                <c:pt idx="312" formatCode="General">
                  <c:v>7.0854239999999999E-3</c:v>
                </c:pt>
                <c:pt idx="313" formatCode="General">
                  <c:v>6.5914759999999998E-3</c:v>
                </c:pt>
                <c:pt idx="314" formatCode="General">
                  <c:v>6.1384849999999999E-3</c:v>
                </c:pt>
                <c:pt idx="315" formatCode="General">
                  <c:v>5.7229999999999998E-3</c:v>
                </c:pt>
                <c:pt idx="316" formatCode="General">
                  <c:v>5.3430589999999998E-3</c:v>
                </c:pt>
                <c:pt idx="317" formatCode="General">
                  <c:v>4.9957960000000003E-3</c:v>
                </c:pt>
                <c:pt idx="318" formatCode="General">
                  <c:v>4.6764040000000003E-3</c:v>
                </c:pt>
                <c:pt idx="319" formatCode="General">
                  <c:v>4.3800749999999998E-3</c:v>
                </c:pt>
                <c:pt idx="320" formatCode="General">
                  <c:v>4.1019999999999997E-3</c:v>
                </c:pt>
                <c:pt idx="321" formatCode="General">
                  <c:v>3.8384529999999999E-3</c:v>
                </c:pt>
                <c:pt idx="322" formatCode="General">
                  <c:v>3.5890990000000001E-3</c:v>
                </c:pt>
                <c:pt idx="323" formatCode="General">
                  <c:v>3.3542189999999999E-3</c:v>
                </c:pt>
                <c:pt idx="324" formatCode="General">
                  <c:v>3.1340930000000001E-3</c:v>
                </c:pt>
                <c:pt idx="325" formatCode="General">
                  <c:v>2.9290000000000002E-3</c:v>
                </c:pt>
                <c:pt idx="326" formatCode="General">
                  <c:v>2.7381390000000001E-3</c:v>
                </c:pt>
                <c:pt idx="327" formatCode="General">
                  <c:v>2.559876E-3</c:v>
                </c:pt>
                <c:pt idx="328" formatCode="General">
                  <c:v>2.3932440000000001E-3</c:v>
                </c:pt>
                <c:pt idx="329" formatCode="General">
                  <c:v>2.2372749999999999E-3</c:v>
                </c:pt>
                <c:pt idx="330" formatCode="General">
                  <c:v>2.091E-3</c:v>
                </c:pt>
                <c:pt idx="331" formatCode="General">
                  <c:v>1.9535870000000001E-3</c:v>
                </c:pt>
                <c:pt idx="332" formatCode="General">
                  <c:v>1.8245799999999999E-3</c:v>
                </c:pt>
                <c:pt idx="333" formatCode="General">
                  <c:v>1.7035799999999999E-3</c:v>
                </c:pt>
                <c:pt idx="334" formatCode="General">
                  <c:v>1.5901870000000001E-3</c:v>
                </c:pt>
                <c:pt idx="335" formatCode="General">
                  <c:v>1.4840000000000001E-3</c:v>
                </c:pt>
                <c:pt idx="336" formatCode="General">
                  <c:v>1.384496E-3</c:v>
                </c:pt>
                <c:pt idx="337" formatCode="General">
                  <c:v>1.2912679999999999E-3</c:v>
                </c:pt>
                <c:pt idx="338" formatCode="General">
                  <c:v>1.2040919999999999E-3</c:v>
                </c:pt>
                <c:pt idx="339" formatCode="General">
                  <c:v>1.122744E-3</c:v>
                </c:pt>
                <c:pt idx="340" formatCode="General">
                  <c:v>1.047E-3</c:v>
                </c:pt>
                <c:pt idx="341" formatCode="General">
                  <c:v>9.7659000000000005E-4</c:v>
                </c:pt>
                <c:pt idx="342" formatCode="General">
                  <c:v>9.1110900000000001E-4</c:v>
                </c:pt>
                <c:pt idx="343" formatCode="General">
                  <c:v>8.5013299999999999E-4</c:v>
                </c:pt>
                <c:pt idx="344" formatCode="General">
                  <c:v>7.9323800000000004E-4</c:v>
                </c:pt>
                <c:pt idx="345" formatCode="General">
                  <c:v>7.3999999999999999E-4</c:v>
                </c:pt>
                <c:pt idx="346" formatCode="General">
                  <c:v>6.9008299999999997E-4</c:v>
                </c:pt>
                <c:pt idx="347" formatCode="General">
                  <c:v>6.4331000000000002E-4</c:v>
                </c:pt>
                <c:pt idx="348" formatCode="General">
                  <c:v>5.9949600000000003E-4</c:v>
                </c:pt>
                <c:pt idx="349" formatCode="General">
                  <c:v>5.5845500000000002E-4</c:v>
                </c:pt>
                <c:pt idx="350" formatCode="General">
                  <c:v>5.1999999999999995E-4</c:v>
                </c:pt>
                <c:pt idx="351" formatCode="General">
                  <c:v>4.83914E-4</c:v>
                </c:pt>
                <c:pt idx="352" formatCode="General">
                  <c:v>4.5005300000000001E-4</c:v>
                </c:pt>
                <c:pt idx="353" formatCode="General">
                  <c:v>4.1834499999999998E-4</c:v>
                </c:pt>
                <c:pt idx="354" formatCode="General">
                  <c:v>3.8871799999999997E-4</c:v>
                </c:pt>
                <c:pt idx="355" formatCode="General">
                  <c:v>3.611E-4</c:v>
                </c:pt>
                <c:pt idx="356" formatCode="General">
                  <c:v>3.3538399999999999E-4</c:v>
                </c:pt>
                <c:pt idx="357" formatCode="General">
                  <c:v>3.1144000000000001E-4</c:v>
                </c:pt>
                <c:pt idx="358" formatCode="General">
                  <c:v>2.8916599999999999E-4</c:v>
                </c:pt>
                <c:pt idx="359" formatCode="General">
                  <c:v>2.68454E-4</c:v>
                </c:pt>
                <c:pt idx="360" formatCode="General">
                  <c:v>2.4919999999999999E-4</c:v>
                </c:pt>
                <c:pt idx="361" formatCode="General">
                  <c:v>2.3130199999999999E-4</c:v>
                </c:pt>
                <c:pt idx="362" formatCode="General">
                  <c:v>2.1468600000000001E-4</c:v>
                </c:pt>
                <c:pt idx="363" formatCode="General">
                  <c:v>1.9928799999999999E-4</c:v>
                </c:pt>
                <c:pt idx="364" formatCode="General">
                  <c:v>1.8504799999999999E-4</c:v>
                </c:pt>
                <c:pt idx="365" formatCode="General">
                  <c:v>1.719E-4</c:v>
                </c:pt>
                <c:pt idx="366" formatCode="General">
                  <c:v>1.5977799999999999E-4</c:v>
                </c:pt>
                <c:pt idx="367" formatCode="General">
                  <c:v>1.4860399999999999E-4</c:v>
                </c:pt>
                <c:pt idx="368" formatCode="General">
                  <c:v>1.3830200000000001E-4</c:v>
                </c:pt>
                <c:pt idx="369" formatCode="General">
                  <c:v>1.2879300000000001E-4</c:v>
                </c:pt>
                <c:pt idx="370" formatCode="General">
                  <c:v>1.2E-4</c:v>
                </c:pt>
                <c:pt idx="371" formatCode="General">
                  <c:v>1.1186E-4</c:v>
                </c:pt>
                <c:pt idx="372" formatCode="General">
                  <c:v>1.0432199999999999E-4</c:v>
                </c:pt>
                <c:pt idx="373">
                  <c:v>9.7335600000000004E-5</c:v>
                </c:pt>
                <c:pt idx="374">
                  <c:v>9.0845899999999997E-5</c:v>
                </c:pt>
                <c:pt idx="375" formatCode="General">
                  <c:v>8.4800000000000001E-5</c:v>
                </c:pt>
                <c:pt idx="376">
                  <c:v>7.9146699999999999E-5</c:v>
                </c:pt>
                <c:pt idx="377" formatCode="General">
                  <c:v>7.3857999999999997E-5</c:v>
                </c:pt>
                <c:pt idx="378" formatCode="General">
                  <c:v>6.8916000000000002E-5</c:v>
                </c:pt>
                <c:pt idx="379">
                  <c:v>6.4302700000000004E-5</c:v>
                </c:pt>
                <c:pt idx="380" formatCode="General">
                  <c:v>6.0000000000000002E-5</c:v>
                </c:pt>
                <c:pt idx="381">
                  <c:v>5.59819E-5</c:v>
                </c:pt>
                <c:pt idx="382">
                  <c:v>5.2225599999999997E-5</c:v>
                </c:pt>
                <c:pt idx="383">
                  <c:v>4.8718399999999998E-5</c:v>
                </c:pt>
                <c:pt idx="384">
                  <c:v>4.5447500000000002E-5</c:v>
                </c:pt>
                <c:pt idx="385" formatCode="General">
                  <c:v>4.2400000000000001E-5</c:v>
                </c:pt>
                <c:pt idx="386">
                  <c:v>3.9561000000000003E-5</c:v>
                </c:pt>
                <c:pt idx="387">
                  <c:v>3.6915100000000002E-5</c:v>
                </c:pt>
                <c:pt idx="388">
                  <c:v>3.4448700000000001E-5</c:v>
                </c:pt>
                <c:pt idx="389">
                  <c:v>3.2148199999999998E-5</c:v>
                </c:pt>
                <c:pt idx="390" formatCode="General">
                  <c:v>3.0000000000000001E-5</c:v>
                </c:pt>
                <c:pt idx="391">
                  <c:v>2.7991300000000001E-5</c:v>
                </c:pt>
                <c:pt idx="392">
                  <c:v>2.61136E-5</c:v>
                </c:pt>
                <c:pt idx="393">
                  <c:v>2.4360200000000001E-5</c:v>
                </c:pt>
                <c:pt idx="394">
                  <c:v>2.2724599999999999E-5</c:v>
                </c:pt>
                <c:pt idx="395" formatCode="General">
                  <c:v>2.12E-5</c:v>
                </c:pt>
                <c:pt idx="396">
                  <c:v>1.9778600000000001E-5</c:v>
                </c:pt>
                <c:pt idx="397">
                  <c:v>1.8452900000000001E-5</c:v>
                </c:pt>
                <c:pt idx="398">
                  <c:v>1.7216900000000001E-5</c:v>
                </c:pt>
                <c:pt idx="399">
                  <c:v>1.6064599999999999E-5</c:v>
                </c:pt>
                <c:pt idx="400" formatCode="General">
                  <c:v>1.499E-5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4D7-4737-B501-76523B86111F}"/>
            </c:ext>
          </c:extLst>
        </c:ser>
        <c:ser>
          <c:idx val="2"/>
          <c:order val="2"/>
          <c:tx>
            <c:strRef>
              <c:f>LED!$G$1</c:f>
              <c:strCache>
                <c:ptCount val="1"/>
                <c:pt idx="0">
                  <c:v>CIEz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LED!$A$2:$A$452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LED!$G$2:$G$452</c:f>
              <c:numCache>
                <c:formatCode>General</c:formatCode>
                <c:ptCount val="451"/>
                <c:pt idx="0">
                  <c:v>6.4500010000000003E-3</c:v>
                </c:pt>
                <c:pt idx="1">
                  <c:v>7.0832159999999998E-3</c:v>
                </c:pt>
                <c:pt idx="2">
                  <c:v>7.745488E-3</c:v>
                </c:pt>
                <c:pt idx="3">
                  <c:v>8.5011519999999997E-3</c:v>
                </c:pt>
                <c:pt idx="4">
                  <c:v>9.4145440000000004E-3</c:v>
                </c:pt>
                <c:pt idx="5">
                  <c:v>1.054999E-2</c:v>
                </c:pt>
                <c:pt idx="6">
                  <c:v>1.19658E-2</c:v>
                </c:pt>
                <c:pt idx="7">
                  <c:v>1.3655870000000001E-2</c:v>
                </c:pt>
                <c:pt idx="8">
                  <c:v>1.5588050000000001E-2</c:v>
                </c:pt>
                <c:pt idx="9">
                  <c:v>1.773015E-2</c:v>
                </c:pt>
                <c:pt idx="10">
                  <c:v>2.005001E-2</c:v>
                </c:pt>
                <c:pt idx="11">
                  <c:v>2.2511360000000001E-2</c:v>
                </c:pt>
                <c:pt idx="12">
                  <c:v>2.520288E-2</c:v>
                </c:pt>
                <c:pt idx="13">
                  <c:v>2.8279720000000001E-2</c:v>
                </c:pt>
                <c:pt idx="14">
                  <c:v>3.1897040000000002E-2</c:v>
                </c:pt>
                <c:pt idx="15">
                  <c:v>3.6209999999999999E-2</c:v>
                </c:pt>
                <c:pt idx="16">
                  <c:v>4.1437710000000003E-2</c:v>
                </c:pt>
                <c:pt idx="17">
                  <c:v>4.7503719999999999E-2</c:v>
                </c:pt>
                <c:pt idx="18">
                  <c:v>5.4119880000000002E-2</c:v>
                </c:pt>
                <c:pt idx="19">
                  <c:v>6.0998030000000002E-2</c:v>
                </c:pt>
                <c:pt idx="20">
                  <c:v>6.7850010000000002E-2</c:v>
                </c:pt>
                <c:pt idx="21">
                  <c:v>7.4486319999999995E-2</c:v>
                </c:pt>
                <c:pt idx="22">
                  <c:v>8.1361559999999999E-2</c:v>
                </c:pt>
                <c:pt idx="23">
                  <c:v>8.9153640000000006E-2</c:v>
                </c:pt>
                <c:pt idx="24">
                  <c:v>9.854048E-2</c:v>
                </c:pt>
                <c:pt idx="25">
                  <c:v>0.11020000000000001</c:v>
                </c:pt>
                <c:pt idx="26">
                  <c:v>0.1246133</c:v>
                </c:pt>
                <c:pt idx="27">
                  <c:v>0.14170170000000001</c:v>
                </c:pt>
                <c:pt idx="28">
                  <c:v>0.16130349999999999</c:v>
                </c:pt>
                <c:pt idx="29">
                  <c:v>0.1832568</c:v>
                </c:pt>
                <c:pt idx="30">
                  <c:v>0.2074</c:v>
                </c:pt>
                <c:pt idx="31">
                  <c:v>0.23369210000000001</c:v>
                </c:pt>
                <c:pt idx="32">
                  <c:v>0.26261139999999999</c:v>
                </c:pt>
                <c:pt idx="33">
                  <c:v>0.2947746</c:v>
                </c:pt>
                <c:pt idx="34">
                  <c:v>0.3307985</c:v>
                </c:pt>
                <c:pt idx="35">
                  <c:v>0.37130000000000002</c:v>
                </c:pt>
                <c:pt idx="36">
                  <c:v>0.4162091</c:v>
                </c:pt>
                <c:pt idx="37">
                  <c:v>0.46546419999999999</c:v>
                </c:pt>
                <c:pt idx="38">
                  <c:v>0.51969480000000001</c:v>
                </c:pt>
                <c:pt idx="39">
                  <c:v>0.57953030000000005</c:v>
                </c:pt>
                <c:pt idx="40">
                  <c:v>0.64559999999999995</c:v>
                </c:pt>
                <c:pt idx="41">
                  <c:v>0.71848380000000001</c:v>
                </c:pt>
                <c:pt idx="42">
                  <c:v>0.79671329999999996</c:v>
                </c:pt>
                <c:pt idx="43">
                  <c:v>0.87784589999999996</c:v>
                </c:pt>
                <c:pt idx="44">
                  <c:v>0.95943900000000004</c:v>
                </c:pt>
                <c:pt idx="45">
                  <c:v>1.0390501000000001</c:v>
                </c:pt>
                <c:pt idx="46">
                  <c:v>1.1153673</c:v>
                </c:pt>
                <c:pt idx="47">
                  <c:v>1.1884971</c:v>
                </c:pt>
                <c:pt idx="48">
                  <c:v>1.2581233000000001</c:v>
                </c:pt>
                <c:pt idx="49">
                  <c:v>1.3239296</c:v>
                </c:pt>
                <c:pt idx="50">
                  <c:v>1.3855999999999999</c:v>
                </c:pt>
                <c:pt idx="51">
                  <c:v>1.4426352</c:v>
                </c:pt>
                <c:pt idx="52">
                  <c:v>1.4948035</c:v>
                </c:pt>
                <c:pt idx="53">
                  <c:v>1.5421902999999999</c:v>
                </c:pt>
                <c:pt idx="54">
                  <c:v>1.5848807</c:v>
                </c:pt>
                <c:pt idx="55">
                  <c:v>1.62296</c:v>
                </c:pt>
                <c:pt idx="56">
                  <c:v>1.6564048</c:v>
                </c:pt>
                <c:pt idx="57">
                  <c:v>1.6852959000000001</c:v>
                </c:pt>
                <c:pt idx="58">
                  <c:v>1.7098745</c:v>
                </c:pt>
                <c:pt idx="59">
                  <c:v>1.7303820999999999</c:v>
                </c:pt>
                <c:pt idx="60">
                  <c:v>1.7470600000000001</c:v>
                </c:pt>
                <c:pt idx="61">
                  <c:v>1.7600446000000001</c:v>
                </c:pt>
                <c:pt idx="62">
                  <c:v>1.7696232999999999</c:v>
                </c:pt>
                <c:pt idx="63">
                  <c:v>1.7762636999999999</c:v>
                </c:pt>
                <c:pt idx="64">
                  <c:v>1.7804333999999999</c:v>
                </c:pt>
                <c:pt idx="65">
                  <c:v>1.7826</c:v>
                </c:pt>
                <c:pt idx="66">
                  <c:v>1.7829682</c:v>
                </c:pt>
                <c:pt idx="67">
                  <c:v>1.7816997999999999</c:v>
                </c:pt>
                <c:pt idx="68">
                  <c:v>1.7791982</c:v>
                </c:pt>
                <c:pt idx="69">
                  <c:v>1.7758670999999999</c:v>
                </c:pt>
                <c:pt idx="70">
                  <c:v>1.7721100000000001</c:v>
                </c:pt>
                <c:pt idx="71">
                  <c:v>1.7682589</c:v>
                </c:pt>
                <c:pt idx="72">
                  <c:v>1.7640389999999999</c:v>
                </c:pt>
                <c:pt idx="73">
                  <c:v>1.7589437999999999</c:v>
                </c:pt>
                <c:pt idx="74">
                  <c:v>1.7524663</c:v>
                </c:pt>
                <c:pt idx="75">
                  <c:v>1.7441</c:v>
                </c:pt>
                <c:pt idx="76">
                  <c:v>1.7335594999999999</c:v>
                </c:pt>
                <c:pt idx="77">
                  <c:v>1.7208581000000001</c:v>
                </c:pt>
                <c:pt idx="78">
                  <c:v>1.7059369</c:v>
                </c:pt>
                <c:pt idx="79">
                  <c:v>1.6887372</c:v>
                </c:pt>
                <c:pt idx="80">
                  <c:v>1.6692</c:v>
                </c:pt>
                <c:pt idx="81">
                  <c:v>1.6475287000000001</c:v>
                </c:pt>
                <c:pt idx="82">
                  <c:v>1.6234127</c:v>
                </c:pt>
                <c:pt idx="83">
                  <c:v>1.5960223</c:v>
                </c:pt>
                <c:pt idx="84">
                  <c:v>1.5645279999999999</c:v>
                </c:pt>
                <c:pt idx="85">
                  <c:v>1.5281</c:v>
                </c:pt>
                <c:pt idx="86">
                  <c:v>1.4861114</c:v>
                </c:pt>
                <c:pt idx="87">
                  <c:v>1.4395214999999999</c:v>
                </c:pt>
                <c:pt idx="88">
                  <c:v>1.3898798999999999</c:v>
                </c:pt>
                <c:pt idx="89">
                  <c:v>1.3387362</c:v>
                </c:pt>
                <c:pt idx="90">
                  <c:v>1.2876399999999999</c:v>
                </c:pt>
                <c:pt idx="91">
                  <c:v>1.2374223</c:v>
                </c:pt>
                <c:pt idx="92">
                  <c:v>1.1878242999999999</c:v>
                </c:pt>
                <c:pt idx="93">
                  <c:v>1.1387611</c:v>
                </c:pt>
                <c:pt idx="94">
                  <c:v>1.0901479999999999</c:v>
                </c:pt>
                <c:pt idx="95">
                  <c:v>1.0419</c:v>
                </c:pt>
                <c:pt idx="96">
                  <c:v>0.99419760000000001</c:v>
                </c:pt>
                <c:pt idx="97">
                  <c:v>0.9473473</c:v>
                </c:pt>
                <c:pt idx="98">
                  <c:v>0.90145310000000001</c:v>
                </c:pt>
                <c:pt idx="99">
                  <c:v>0.85661929999999997</c:v>
                </c:pt>
                <c:pt idx="100">
                  <c:v>0.81295010000000001</c:v>
                </c:pt>
                <c:pt idx="101">
                  <c:v>0.77051729999999996</c:v>
                </c:pt>
                <c:pt idx="102">
                  <c:v>0.7294448</c:v>
                </c:pt>
                <c:pt idx="103">
                  <c:v>0.68991360000000002</c:v>
                </c:pt>
                <c:pt idx="104">
                  <c:v>0.65210489999999999</c:v>
                </c:pt>
                <c:pt idx="105">
                  <c:v>0.61619999999999997</c:v>
                </c:pt>
                <c:pt idx="106">
                  <c:v>0.58232859999999997</c:v>
                </c:pt>
                <c:pt idx="107">
                  <c:v>0.55041620000000002</c:v>
                </c:pt>
                <c:pt idx="108">
                  <c:v>0.52033759999999996</c:v>
                </c:pt>
                <c:pt idx="109">
                  <c:v>0.4919673</c:v>
                </c:pt>
                <c:pt idx="110">
                  <c:v>0.46517999999999998</c:v>
                </c:pt>
                <c:pt idx="111">
                  <c:v>0.4399246</c:v>
                </c:pt>
                <c:pt idx="112">
                  <c:v>0.41618359999999999</c:v>
                </c:pt>
                <c:pt idx="113">
                  <c:v>0.39388220000000002</c:v>
                </c:pt>
                <c:pt idx="114">
                  <c:v>0.3729459</c:v>
                </c:pt>
                <c:pt idx="115">
                  <c:v>0.3533</c:v>
                </c:pt>
                <c:pt idx="116">
                  <c:v>0.33485779999999998</c:v>
                </c:pt>
                <c:pt idx="117">
                  <c:v>0.3175521</c:v>
                </c:pt>
                <c:pt idx="118">
                  <c:v>0.30133749999999998</c:v>
                </c:pt>
                <c:pt idx="119">
                  <c:v>0.2861686</c:v>
                </c:pt>
                <c:pt idx="120">
                  <c:v>0.27200000000000002</c:v>
                </c:pt>
                <c:pt idx="121">
                  <c:v>0.25881710000000002</c:v>
                </c:pt>
                <c:pt idx="122">
                  <c:v>0.2464838</c:v>
                </c:pt>
                <c:pt idx="123">
                  <c:v>0.2347718</c:v>
                </c:pt>
                <c:pt idx="124">
                  <c:v>0.22345329999999999</c:v>
                </c:pt>
                <c:pt idx="125">
                  <c:v>0.21229999999999999</c:v>
                </c:pt>
                <c:pt idx="126">
                  <c:v>0.20116919999999999</c:v>
                </c:pt>
                <c:pt idx="127">
                  <c:v>0.1901196</c:v>
                </c:pt>
                <c:pt idx="128">
                  <c:v>0.17922540000000001</c:v>
                </c:pt>
                <c:pt idx="129">
                  <c:v>0.16856080000000001</c:v>
                </c:pt>
                <c:pt idx="130">
                  <c:v>0.15820000000000001</c:v>
                </c:pt>
                <c:pt idx="131">
                  <c:v>0.1481383</c:v>
                </c:pt>
                <c:pt idx="132">
                  <c:v>0.13837579999999999</c:v>
                </c:pt>
                <c:pt idx="133">
                  <c:v>0.1289942</c:v>
                </c:pt>
                <c:pt idx="134">
                  <c:v>0.1200751</c:v>
                </c:pt>
                <c:pt idx="135">
                  <c:v>0.11169999999999999</c:v>
                </c:pt>
                <c:pt idx="136">
                  <c:v>0.10390480000000001</c:v>
                </c:pt>
                <c:pt idx="137">
                  <c:v>9.666748E-2</c:v>
                </c:pt>
                <c:pt idx="138">
                  <c:v>8.9982720000000002E-2</c:v>
                </c:pt>
                <c:pt idx="139">
                  <c:v>8.3845310000000006E-2</c:v>
                </c:pt>
                <c:pt idx="140">
                  <c:v>7.8249990000000005E-2</c:v>
                </c:pt>
                <c:pt idx="141">
                  <c:v>7.3208990000000002E-2</c:v>
                </c:pt>
                <c:pt idx="142">
                  <c:v>6.8678160000000002E-2</c:v>
                </c:pt>
                <c:pt idx="143">
                  <c:v>6.4567840000000001E-2</c:v>
                </c:pt>
                <c:pt idx="144">
                  <c:v>6.0788349999999998E-2</c:v>
                </c:pt>
                <c:pt idx="145">
                  <c:v>5.7250009999999997E-2</c:v>
                </c:pt>
                <c:pt idx="146">
                  <c:v>5.3904349999999997E-2</c:v>
                </c:pt>
                <c:pt idx="147">
                  <c:v>5.0746640000000003E-2</c:v>
                </c:pt>
                <c:pt idx="148">
                  <c:v>4.7752759999999998E-2</c:v>
                </c:pt>
                <c:pt idx="149">
                  <c:v>4.4898590000000002E-2</c:v>
                </c:pt>
                <c:pt idx="150">
                  <c:v>4.2160000000000003E-2</c:v>
                </c:pt>
                <c:pt idx="151">
                  <c:v>3.9507279999999999E-2</c:v>
                </c:pt>
                <c:pt idx="152">
                  <c:v>3.6935639999999999E-2</c:v>
                </c:pt>
                <c:pt idx="153">
                  <c:v>3.445836E-2</c:v>
                </c:pt>
                <c:pt idx="154">
                  <c:v>3.2088720000000001E-2</c:v>
                </c:pt>
                <c:pt idx="155">
                  <c:v>2.9839999999999998E-2</c:v>
                </c:pt>
                <c:pt idx="156">
                  <c:v>2.771181E-2</c:v>
                </c:pt>
                <c:pt idx="157">
                  <c:v>2.5694439999999999E-2</c:v>
                </c:pt>
                <c:pt idx="158">
                  <c:v>2.3787160000000002E-2</c:v>
                </c:pt>
                <c:pt idx="159">
                  <c:v>2.1989249999999998E-2</c:v>
                </c:pt>
                <c:pt idx="160">
                  <c:v>2.0299999999999999E-2</c:v>
                </c:pt>
                <c:pt idx="161">
                  <c:v>1.871805E-2</c:v>
                </c:pt>
                <c:pt idx="162">
                  <c:v>1.724036E-2</c:v>
                </c:pt>
                <c:pt idx="163">
                  <c:v>1.5863639999999998E-2</c:v>
                </c:pt>
                <c:pt idx="164">
                  <c:v>1.458461E-2</c:v>
                </c:pt>
                <c:pt idx="165">
                  <c:v>1.34E-2</c:v>
                </c:pt>
                <c:pt idx="166">
                  <c:v>1.2307230000000001E-2</c:v>
                </c:pt>
                <c:pt idx="167">
                  <c:v>1.130188E-2</c:v>
                </c:pt>
                <c:pt idx="168">
                  <c:v>1.0377920000000001E-2</c:v>
                </c:pt>
                <c:pt idx="169">
                  <c:v>9.5293059999999995E-3</c:v>
                </c:pt>
                <c:pt idx="170">
                  <c:v>8.7499989999999996E-3</c:v>
                </c:pt>
                <c:pt idx="171">
                  <c:v>8.0351999999999993E-3</c:v>
                </c:pt>
                <c:pt idx="172">
                  <c:v>7.3816000000000003E-3</c:v>
                </c:pt>
                <c:pt idx="173">
                  <c:v>6.7853999999999996E-3</c:v>
                </c:pt>
                <c:pt idx="174">
                  <c:v>6.2427999999999997E-3</c:v>
                </c:pt>
                <c:pt idx="175">
                  <c:v>5.7499990000000004E-3</c:v>
                </c:pt>
                <c:pt idx="176">
                  <c:v>5.3036000000000003E-3</c:v>
                </c:pt>
                <c:pt idx="177">
                  <c:v>4.8998000000000002E-3</c:v>
                </c:pt>
                <c:pt idx="178">
                  <c:v>4.5342000000000004E-3</c:v>
                </c:pt>
                <c:pt idx="179">
                  <c:v>4.2024000000000002E-3</c:v>
                </c:pt>
                <c:pt idx="180">
                  <c:v>3.8999999999999998E-3</c:v>
                </c:pt>
                <c:pt idx="181">
                  <c:v>3.6232E-3</c:v>
                </c:pt>
                <c:pt idx="182">
                  <c:v>3.3706000000000001E-3</c:v>
                </c:pt>
                <c:pt idx="183">
                  <c:v>3.1413999999999999E-3</c:v>
                </c:pt>
                <c:pt idx="184">
                  <c:v>2.9348E-3</c:v>
                </c:pt>
                <c:pt idx="185">
                  <c:v>2.7499989999999999E-3</c:v>
                </c:pt>
                <c:pt idx="186">
                  <c:v>2.5852000000000002E-3</c:v>
                </c:pt>
                <c:pt idx="187">
                  <c:v>2.4386E-3</c:v>
                </c:pt>
                <c:pt idx="188">
                  <c:v>2.3094000000000001E-3</c:v>
                </c:pt>
                <c:pt idx="189">
                  <c:v>2.1968000000000001E-3</c:v>
                </c:pt>
                <c:pt idx="190">
                  <c:v>2.0999999999999999E-3</c:v>
                </c:pt>
                <c:pt idx="191">
                  <c:v>2.0177329999999999E-3</c:v>
                </c:pt>
                <c:pt idx="192">
                  <c:v>1.9482E-3</c:v>
                </c:pt>
                <c:pt idx="193">
                  <c:v>1.8898000000000001E-3</c:v>
                </c:pt>
                <c:pt idx="194">
                  <c:v>1.8409329999999999E-3</c:v>
                </c:pt>
                <c:pt idx="195">
                  <c:v>1.8E-3</c:v>
                </c:pt>
                <c:pt idx="196">
                  <c:v>1.766267E-3</c:v>
                </c:pt>
                <c:pt idx="197">
                  <c:v>1.7378000000000001E-3</c:v>
                </c:pt>
                <c:pt idx="198">
                  <c:v>1.7112E-3</c:v>
                </c:pt>
                <c:pt idx="199">
                  <c:v>1.6830669999999999E-3</c:v>
                </c:pt>
                <c:pt idx="200">
                  <c:v>1.6500009999999999E-3</c:v>
                </c:pt>
                <c:pt idx="201">
                  <c:v>1.6101329999999999E-3</c:v>
                </c:pt>
                <c:pt idx="202">
                  <c:v>1.5644000000000001E-3</c:v>
                </c:pt>
                <c:pt idx="203">
                  <c:v>1.5135999999999999E-3</c:v>
                </c:pt>
                <c:pt idx="204">
                  <c:v>1.4585329999999999E-3</c:v>
                </c:pt>
                <c:pt idx="205">
                  <c:v>1.4E-3</c:v>
                </c:pt>
                <c:pt idx="206">
                  <c:v>1.3366669999999999E-3</c:v>
                </c:pt>
                <c:pt idx="207">
                  <c:v>1.2700000000000001E-3</c:v>
                </c:pt>
                <c:pt idx="208">
                  <c:v>1.2049999999999999E-3</c:v>
                </c:pt>
                <c:pt idx="209">
                  <c:v>1.1466670000000001E-3</c:v>
                </c:pt>
                <c:pt idx="210">
                  <c:v>1.1000000000000001E-3</c:v>
                </c:pt>
                <c:pt idx="211">
                  <c:v>1.0688E-3</c:v>
                </c:pt>
                <c:pt idx="212">
                  <c:v>1.0494E-3</c:v>
                </c:pt>
                <c:pt idx="213">
                  <c:v>1.0356E-3</c:v>
                </c:pt>
                <c:pt idx="214">
                  <c:v>1.0212000000000001E-3</c:v>
                </c:pt>
                <c:pt idx="215">
                  <c:v>1E-3</c:v>
                </c:pt>
                <c:pt idx="216">
                  <c:v>9.6864E-4</c:v>
                </c:pt>
                <c:pt idx="217">
                  <c:v>9.2991999999999999E-4</c:v>
                </c:pt>
                <c:pt idx="218">
                  <c:v>8.8688000000000005E-4</c:v>
                </c:pt>
                <c:pt idx="219">
                  <c:v>8.4256000000000001E-4</c:v>
                </c:pt>
                <c:pt idx="220">
                  <c:v>8.0000000000000004E-4</c:v>
                </c:pt>
                <c:pt idx="221">
                  <c:v>7.6095999999999998E-4</c:v>
                </c:pt>
                <c:pt idx="222">
                  <c:v>7.2367999999999998E-4</c:v>
                </c:pt>
                <c:pt idx="223">
                  <c:v>6.8592000000000002E-4</c:v>
                </c:pt>
                <c:pt idx="224">
                  <c:v>6.4543999999999995E-4</c:v>
                </c:pt>
                <c:pt idx="225">
                  <c:v>5.9999999999999995E-4</c:v>
                </c:pt>
                <c:pt idx="226">
                  <c:v>5.4786699999999995E-4</c:v>
                </c:pt>
                <c:pt idx="227">
                  <c:v>4.9160000000000002E-4</c:v>
                </c:pt>
                <c:pt idx="228">
                  <c:v>4.3540000000000001E-4</c:v>
                </c:pt>
                <c:pt idx="229">
                  <c:v>3.8346700000000002E-4</c:v>
                </c:pt>
                <c:pt idx="230">
                  <c:v>3.4000000000000002E-4</c:v>
                </c:pt>
                <c:pt idx="231">
                  <c:v>3.0725300000000001E-4</c:v>
                </c:pt>
                <c:pt idx="232">
                  <c:v>2.8316000000000002E-4</c:v>
                </c:pt>
                <c:pt idx="233">
                  <c:v>2.6543999999999998E-4</c:v>
                </c:pt>
                <c:pt idx="234">
                  <c:v>2.5181299999999998E-4</c:v>
                </c:pt>
                <c:pt idx="235">
                  <c:v>2.4000000000000001E-4</c:v>
                </c:pt>
                <c:pt idx="236">
                  <c:v>2.29547E-4</c:v>
                </c:pt>
                <c:pt idx="237">
                  <c:v>2.2064E-4</c:v>
                </c:pt>
                <c:pt idx="238">
                  <c:v>2.1196E-4</c:v>
                </c:pt>
                <c:pt idx="239">
                  <c:v>2.0218699999999999E-4</c:v>
                </c:pt>
                <c:pt idx="240">
                  <c:v>1.9000000000000001E-4</c:v>
                </c:pt>
                <c:pt idx="241">
                  <c:v>1.7421299999999999E-4</c:v>
                </c:pt>
                <c:pt idx="242">
                  <c:v>1.5563999999999999E-4</c:v>
                </c:pt>
                <c:pt idx="243">
                  <c:v>1.3595999999999999E-4</c:v>
                </c:pt>
                <c:pt idx="244">
                  <c:v>1.16853E-4</c:v>
                </c:pt>
                <c:pt idx="245">
                  <c:v>1E-4</c:v>
                </c:pt>
                <c:pt idx="246" formatCode="0.00E+00">
                  <c:v>8.6133300000000004E-5</c:v>
                </c:pt>
                <c:pt idx="247">
                  <c:v>7.4599999999999997E-5</c:v>
                </c:pt>
                <c:pt idx="248">
                  <c:v>6.4999999999999994E-5</c:v>
                </c:pt>
                <c:pt idx="249" formatCode="0.00E+00">
                  <c:v>5.6933299999999999E-5</c:v>
                </c:pt>
                <c:pt idx="250" formatCode="0.00E+00">
                  <c:v>5.0000000000000002E-5</c:v>
                </c:pt>
                <c:pt idx="251">
                  <c:v>4.4159999999999997E-5</c:v>
                </c:pt>
                <c:pt idx="252">
                  <c:v>3.9480000000000001E-5</c:v>
                </c:pt>
                <c:pt idx="253">
                  <c:v>3.5719999999999997E-5</c:v>
                </c:pt>
                <c:pt idx="254">
                  <c:v>3.2639999999999999E-5</c:v>
                </c:pt>
                <c:pt idx="255">
                  <c:v>3.0000000000000001E-5</c:v>
                </c:pt>
                <c:pt idx="256" formatCode="0.00E+00">
                  <c:v>2.7653299999999998E-5</c:v>
                </c:pt>
                <c:pt idx="257">
                  <c:v>2.5559999999999999E-5</c:v>
                </c:pt>
                <c:pt idx="258">
                  <c:v>2.3640000000000001E-5</c:v>
                </c:pt>
                <c:pt idx="259" formatCode="0.00E+00">
                  <c:v>2.18133E-5</c:v>
                </c:pt>
                <c:pt idx="260">
                  <c:v>2.0000000000000002E-5</c:v>
                </c:pt>
                <c:pt idx="261" formatCode="0.00E+00">
                  <c:v>1.8133300000000001E-5</c:v>
                </c:pt>
                <c:pt idx="262">
                  <c:v>1.6200000000000001E-5</c:v>
                </c:pt>
                <c:pt idx="263">
                  <c:v>1.42E-5</c:v>
                </c:pt>
                <c:pt idx="264" formatCode="0.00E+00">
                  <c:v>1.21333E-5</c:v>
                </c:pt>
                <c:pt idx="265">
                  <c:v>1.0000000000000001E-5</c:v>
                </c:pt>
                <c:pt idx="266" formatCode="0.00E+00">
                  <c:v>7.7333299999999997E-6</c:v>
                </c:pt>
                <c:pt idx="267">
                  <c:v>5.4E-6</c:v>
                </c:pt>
                <c:pt idx="268">
                  <c:v>3.1999999999999999E-6</c:v>
                </c:pt>
                <c:pt idx="269" formatCode="0.00E+00">
                  <c:v>1.33333E-6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4D7-4737-B501-76523B86111F}"/>
            </c:ext>
          </c:extLst>
        </c:ser>
        <c:ser>
          <c:idx val="3"/>
          <c:order val="3"/>
          <c:tx>
            <c:strRef>
              <c:f>LED!$H$1</c:f>
              <c:strCache>
                <c:ptCount val="1"/>
                <c:pt idx="0">
                  <c:v>S(lambda)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LED!$A$2:$A$452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LED!$H$2:$H$452</c:f>
              <c:numCache>
                <c:formatCode>General</c:formatCode>
                <c:ptCount val="451"/>
                <c:pt idx="0">
                  <c:v>2.3366197825903075E-3</c:v>
                </c:pt>
                <c:pt idx="1">
                  <c:v>2.5779222524967339E-3</c:v>
                </c:pt>
                <c:pt idx="2">
                  <c:v>2.8441440021298465E-3</c:v>
                </c:pt>
                <c:pt idx="3">
                  <c:v>3.1378584427853404E-3</c:v>
                </c:pt>
                <c:pt idx="4">
                  <c:v>3.4619047416614298E-3</c:v>
                </c:pt>
                <c:pt idx="5">
                  <c:v>3.8194152664411999E-3</c:v>
                </c:pt>
                <c:pt idx="6">
                  <c:v>4.2138458640735886E-3</c:v>
                </c:pt>
                <c:pt idx="7">
                  <c:v>4.6490092664400731E-3</c:v>
                </c:pt>
                <c:pt idx="8">
                  <c:v>5.1291119458197936E-3</c:v>
                </c:pt>
                <c:pt idx="9">
                  <c:v>5.6587947764128021E-3</c:v>
                </c:pt>
                <c:pt idx="10">
                  <c:v>6.243177894971451E-3</c:v>
                </c:pt>
                <c:pt idx="11">
                  <c:v>6.8879101941796512E-3</c:v>
                </c:pt>
                <c:pt idx="12">
                  <c:v>7.5992239272004557E-3</c:v>
                </c:pt>
                <c:pt idx="13">
                  <c:v>8.3839949512171611E-3</c:v>
                </c:pt>
                <c:pt idx="14">
                  <c:v>9.2498091922986053E-3</c:v>
                </c:pt>
                <c:pt idx="15">
                  <c:v>1.0205035974051972E-2</c:v>
                </c:pt>
                <c:pt idx="16">
                  <c:v>1.1258908918866143E-2</c:v>
                </c:pt>
                <c:pt idx="17">
                  <c:v>1.2421615203734325E-2</c:v>
                </c:pt>
                <c:pt idx="18">
                  <c:v>1.3704394033381027E-2</c:v>
                </c:pt>
                <c:pt idx="19">
                  <c:v>1.511964528248059E-2</c:v>
                </c:pt>
                <c:pt idx="20">
                  <c:v>1.6681049356993639E-2</c:v>
                </c:pt>
                <c:pt idx="21">
                  <c:v>1.8403699433001595E-2</c:v>
                </c:pt>
                <c:pt idx="22">
                  <c:v>2.0304247350910881E-2</c:v>
                </c:pt>
                <c:pt idx="23">
                  <c:v>2.2401064574647838E-2</c:v>
                </c:pt>
                <c:pt idx="24">
                  <c:v>2.4714419770686072E-2</c:v>
                </c:pt>
                <c:pt idx="25">
                  <c:v>2.72666747217503E-2</c:v>
                </c:pt>
                <c:pt idx="26">
                  <c:v>3.0082500466217049E-2</c:v>
                </c:pt>
                <c:pt idx="27">
                  <c:v>3.3189115748036645E-2</c:v>
                </c:pt>
                <c:pt idx="28">
                  <c:v>3.6616550074907328E-2</c:v>
                </c:pt>
                <c:pt idx="29">
                  <c:v>4.0397933915847548E-2</c:v>
                </c:pt>
                <c:pt idx="30">
                  <c:v>4.4569818824444274E-2</c:v>
                </c:pt>
                <c:pt idx="31">
                  <c:v>4.9172530551674046E-2</c:v>
                </c:pt>
                <c:pt idx="32">
                  <c:v>5.4250558512237958E-2</c:v>
                </c:pt>
                <c:pt idx="33">
                  <c:v>5.9852985289287314E-2</c:v>
                </c:pt>
                <c:pt idx="34">
                  <c:v>6.6033960200172395E-2</c:v>
                </c:pt>
                <c:pt idx="35">
                  <c:v>7.2853221292093887E-2</c:v>
                </c:pt>
                <c:pt idx="36">
                  <c:v>8.0376670475867606E-2</c:v>
                </c:pt>
                <c:pt idx="37">
                  <c:v>8.8677006811403572E-2</c:v>
                </c:pt>
                <c:pt idx="38">
                  <c:v>9.7834423183890643E-2</c:v>
                </c:pt>
                <c:pt idx="39">
                  <c:v>0.10793737167803327</c:v>
                </c:pt>
                <c:pt idx="40">
                  <c:v>0.11908340274162747</c:v>
                </c:pt>
                <c:pt idx="41">
                  <c:v>0.13138008252026798</c:v>
                </c:pt>
                <c:pt idx="42">
                  <c:v>0.1449459912008686</c:v>
                </c:pt>
                <c:pt idx="43">
                  <c:v>0.15991180226805463</c:v>
                </c:pt>
                <c:pt idx="44">
                  <c:v>0.17642143735433569</c:v>
                </c:pt>
                <c:pt idx="45">
                  <c:v>0.19463328239584202</c:v>
                </c:pt>
                <c:pt idx="46">
                  <c:v>0.2147214357383492</c:v>
                </c:pt>
                <c:pt idx="47">
                  <c:v>0.23687693388412892</c:v>
                </c:pt>
                <c:pt idx="48">
                  <c:v>0.26130885964164918</c:v>
                </c:pt>
                <c:pt idx="49">
                  <c:v>0.28824517079642259</c:v>
                </c:pt>
                <c:pt idx="50">
                  <c:v>0.31793297956097105</c:v>
                </c:pt>
                <c:pt idx="51">
                  <c:v>0.35063783951668959</c:v>
                </c:pt>
                <c:pt idx="52">
                  <c:v>0.38664131938058099</c:v>
                </c:pt>
                <c:pt idx="53">
                  <c:v>0.42623570335546063</c:v>
                </c:pt>
                <c:pt idx="54">
                  <c:v>0.46971396945887584</c:v>
                </c:pt>
                <c:pt idx="55">
                  <c:v>0.51735213805643754</c:v>
                </c:pt>
                <c:pt idx="56">
                  <c:v>0.56937949677379973</c:v>
                </c:pt>
                <c:pt idx="57">
                  <c:v>0.62592993544200071</c:v>
                </c:pt>
                <c:pt idx="58">
                  <c:v>0.68696461116087992</c:v>
                </c:pt>
                <c:pt idx="59">
                  <c:v>0.75215274899701867</c:v>
                </c:pt>
                <c:pt idx="60">
                  <c:v>0.82069496128050579</c:v>
                </c:pt>
                <c:pt idx="61">
                  <c:v>0.8910757626087602</c:v>
                </c:pt>
                <c:pt idx="62">
                  <c:v>0.96074697104560902</c:v>
                </c:pt>
                <c:pt idx="63">
                  <c:v>1.0257851462136842</c:v>
                </c:pt>
                <c:pt idx="64">
                  <c:v>1.0806497630907328</c:v>
                </c:pt>
                <c:pt idx="65">
                  <c:v>1.1182920833775132</c:v>
                </c:pt>
                <c:pt idx="66">
                  <c:v>1.1309611855393329</c:v>
                </c:pt>
                <c:pt idx="67">
                  <c:v>1.1119490640185907</c:v>
                </c:pt>
                <c:pt idx="68">
                  <c:v>1.0580121735432522</c:v>
                </c:pt>
                <c:pt idx="69">
                  <c:v>0.97141706640491954</c:v>
                </c:pt>
                <c:pt idx="70">
                  <c:v>0.86020422607407199</c:v>
                </c:pt>
                <c:pt idx="71">
                  <c:v>0.73610781446650375</c:v>
                </c:pt>
                <c:pt idx="72">
                  <c:v>0.61116205735162488</c:v>
                </c:pt>
                <c:pt idx="73">
                  <c:v>0.49482309730858531</c:v>
                </c:pt>
                <c:pt idx="74">
                  <c:v>0.39273605799675493</c:v>
                </c:pt>
                <c:pt idx="75">
                  <c:v>0.30702977426947409</c:v>
                </c:pt>
                <c:pt idx="76">
                  <c:v>0.23736411641964802</c:v>
                </c:pt>
                <c:pt idx="77">
                  <c:v>0.18203606746426051</c:v>
                </c:pt>
                <c:pt idx="78">
                  <c:v>0.13881100772055249</c:v>
                </c:pt>
                <c:pt idx="79">
                  <c:v>0.10542786918251826</c:v>
                </c:pt>
                <c:pt idx="80">
                  <c:v>7.9851154923814532E-2</c:v>
                </c:pt>
                <c:pt idx="81">
                  <c:v>6.0363413896469237E-2</c:v>
                </c:pt>
                <c:pt idx="82">
                  <c:v>4.5571458745711266E-2</c:v>
                </c:pt>
                <c:pt idx="83">
                  <c:v>3.4373080270570129E-2</c:v>
                </c:pt>
                <c:pt idx="84">
                  <c:v>2.5910411227332369E-2</c:v>
                </c:pt>
                <c:pt idx="85">
                  <c:v>1.9522959153620661E-2</c:v>
                </c:pt>
                <c:pt idx="86">
                  <c:v>1.4705874242152176E-2</c:v>
                </c:pt>
                <c:pt idx="87">
                  <c:v>1.1075156483135966E-2</c:v>
                </c:pt>
                <c:pt idx="88">
                  <c:v>8.3396925546268437E-3</c:v>
                </c:pt>
                <c:pt idx="89">
                  <c:v>6.2792825853853684E-3</c:v>
                </c:pt>
                <c:pt idx="90">
                  <c:v>4.7276202797074196E-3</c:v>
                </c:pt>
                <c:pt idx="91">
                  <c:v>3.5592330499427324E-3</c:v>
                </c:pt>
                <c:pt idx="92">
                  <c:v>2.6795229933921482E-3</c:v>
                </c:pt>
                <c:pt idx="93">
                  <c:v>2.0172040542159012E-3</c:v>
                </c:pt>
                <c:pt idx="94">
                  <c:v>1.5185749345477284E-3</c:v>
                </c:pt>
                <c:pt idx="95">
                  <c:v>1.1431903830862841E-3</c:v>
                </c:pt>
                <c:pt idx="96">
                  <c:v>8.6059363051123512E-4</c:v>
                </c:pt>
                <c:pt idx="97">
                  <c:v>6.4785199773912034E-4</c:v>
                </c:pt>
                <c:pt idx="98">
                  <c:v>4.8769936199697051E-4</c:v>
                </c:pt>
                <c:pt idx="99">
                  <c:v>3.6713660921299624E-4</c:v>
                </c:pt>
                <c:pt idx="100">
                  <c:v>2.7637744471557785E-4</c:v>
                </c:pt>
                <c:pt idx="101">
                  <c:v>2.0805448971255807E-4</c:v>
                </c:pt>
                <c:pt idx="102">
                  <c:v>1.5662147419226774E-4</c:v>
                </c:pt>
                <c:pt idx="103">
                  <c:v>1.1790312930798121E-4</c:v>
                </c:pt>
                <c:pt idx="104">
                  <c:v>8.8756307563425549E-5</c:v>
                </c:pt>
                <c:pt idx="105">
                  <c:v>6.6814855276522579E-5</c:v>
                </c:pt>
                <c:pt idx="106">
                  <c:v>5.0297543749603513E-5</c:v>
                </c:pt>
                <c:pt idx="107">
                  <c:v>3.7863475957819232E-5</c:v>
                </c:pt>
                <c:pt idx="108">
                  <c:v>2.8503235180113219E-5</c:v>
                </c:pt>
                <c:pt idx="109">
                  <c:v>2.1456941265162759E-5</c:v>
                </c:pt>
                <c:pt idx="110">
                  <c:v>1.615256344141345E-5</c:v>
                </c:pt>
                <c:pt idx="111">
                  <c:v>1.2159482431374358E-5</c:v>
                </c:pt>
                <c:pt idx="112">
                  <c:v>9.1535322831765217E-6</c:v>
                </c:pt>
                <c:pt idx="113">
                  <c:v>6.8906841164530918E-6</c:v>
                </c:pt>
                <c:pt idx="114">
                  <c:v>5.1872354641432476E-6</c:v>
                </c:pt>
                <c:pt idx="115">
                  <c:v>3.9048969863327615E-6</c:v>
                </c:pt>
                <c:pt idx="116">
                  <c:v>2.9395658887543842E-6</c:v>
                </c:pt>
                <c:pt idx="117">
                  <c:v>2.2128746613745155E-6</c:v>
                </c:pt>
                <c:pt idx="118">
                  <c:v>1.665829052762045E-6</c:v>
                </c:pt>
                <c:pt idx="119">
                  <c:v>1.2540188013233266E-6</c:v>
                </c:pt>
                <c:pt idx="120">
                  <c:v>9.4401232252773509E-7</c:v>
                </c:pt>
                <c:pt idx="121">
                  <c:v>7.1064266639506284E-7</c:v>
                </c:pt>
                <c:pt idx="122">
                  <c:v>5.3496441422850952E-7</c:v>
                </c:pt>
                <c:pt idx="123">
                  <c:v>4.0271565156997154E-7</c:v>
                </c:pt>
                <c:pt idx="124">
                  <c:v>3.0316015735374956E-7</c:v>
                </c:pt>
                <c:pt idx="125">
                  <c:v>2.2821581589755849E-7</c:v>
                </c:pt>
                <c:pt idx="126">
                  <c:v>1.7179849448863391E-7</c:v>
                </c:pt>
                <c:pt idx="127">
                  <c:v>1.2932812123970039E-7</c:v>
                </c:pt>
                <c:pt idx="128">
                  <c:v>9.7356865627116542E-8</c:v>
                </c:pt>
                <c:pt idx="129">
                  <c:v>7.3289236661591598E-8</c:v>
                </c:pt>
                <c:pt idx="130">
                  <c:v>5.5171375698695477E-8</c:v>
                </c:pt>
                <c:pt idx="131">
                  <c:v>4.1532438255722031E-8</c:v>
                </c:pt>
                <c:pt idx="132">
                  <c:v>3.1265187891527025E-8</c:v>
                </c:pt>
                <c:pt idx="133">
                  <c:v>2.3536108520026998E-8</c:v>
                </c:pt>
                <c:pt idx="134">
                  <c:v>1.7717737893872439E-8</c:v>
                </c:pt>
                <c:pt idx="135">
                  <c:v>1.3337728954137669E-8</c:v>
                </c:pt>
                <c:pt idx="136">
                  <c:v>1.0040503743726055E-8</c:v>
                </c:pt>
                <c:pt idx="137">
                  <c:v>7.5583868718821406E-9</c:v>
                </c:pt>
                <c:pt idx="138">
                  <c:v>5.6898750862674013E-9</c:v>
                </c:pt>
                <c:pt idx="139">
                  <c:v>4.2832788326498715E-9</c:v>
                </c:pt>
                <c:pt idx="140">
                  <c:v>3.2244077910427479E-9</c:v>
                </c:pt>
                <c:pt idx="141">
                  <c:v>2.4273006752873231E-9</c:v>
                </c:pt>
                <c:pt idx="142">
                  <c:v>1.8272467225195695E-9</c:v>
                </c:pt>
                <c:pt idx="143">
                  <c:v>1.3755323429648614E-9</c:v>
                </c:pt>
                <c:pt idx="144">
                  <c:v>1.0354864524990349E-9</c:v>
                </c:pt>
                <c:pt idx="145">
                  <c:v>7.7950344009931923E-10</c:v>
                </c:pt>
                <c:pt idx="146">
                  <c:v>5.8680208868036329E-10</c:v>
                </c:pt>
                <c:pt idx="147">
                  <c:v>4.417385139900811E-10</c:v>
                </c:pt>
                <c:pt idx="148">
                  <c:v>3.3253616254330155E-10</c:v>
                </c:pt>
                <c:pt idx="149">
                  <c:v>2.5032976726477367E-10</c:v>
                </c:pt>
                <c:pt idx="150">
                  <c:v>1.8844564723295418E-10</c:v>
                </c:pt>
                <c:pt idx="151">
                  <c:v>1.4185992480664893E-10</c:v>
                </c:pt>
                <c:pt idx="152">
                  <c:v>1.0679067710845428E-10</c:v>
                </c:pt>
                <c:pt idx="153">
                  <c:v>8.0390911900071764E-11</c:v>
                </c:pt>
                <c:pt idx="154">
                  <c:v>6.0517443012012309E-11</c:v>
                </c:pt>
                <c:pt idx="155">
                  <c:v>4.555690216904834E-11</c:v>
                </c:pt>
                <c:pt idx="156">
                  <c:v>3.429476250059476E-11</c:v>
                </c:pt>
                <c:pt idx="157">
                  <c:v>2.5816740800503136E-11</c:v>
                </c:pt>
                <c:pt idx="158">
                  <c:v>1.9434574172916464E-11</c:v>
                </c:pt>
                <c:pt idx="159">
                  <c:v>1.4630145462638309E-11</c:v>
                </c:pt>
                <c:pt idx="160">
                  <c:v>1.1013421459794032E-11</c:v>
                </c:pt>
                <c:pt idx="161">
                  <c:v>8.2907892174284657E-12</c:v>
                </c:pt>
                <c:pt idx="162">
                  <c:v>6.2412199604602804E-12</c:v>
                </c:pt>
                <c:pt idx="163">
                  <c:v>4.698325524060268E-12</c:v>
                </c:pt>
                <c:pt idx="164">
                  <c:v>3.5368506269418923E-12</c:v>
                </c:pt>
                <c:pt idx="165">
                  <c:v>2.6625043950740935E-12</c:v>
                </c:pt>
                <c:pt idx="166">
                  <c:v>2.0043056384086671E-12</c:v>
                </c:pt>
                <c:pt idx="167">
                  <c:v>1.5088204547527016E-12</c:v>
                </c:pt>
                <c:pt idx="168">
                  <c:v>1.1358243578497497E-12</c:v>
                </c:pt>
                <c:pt idx="169">
                  <c:v>8.5503677248082227E-13</c:v>
                </c:pt>
                <c:pt idx="170">
                  <c:v>6.4366279631338193E-13</c:v>
                </c:pt>
                <c:pt idx="171">
                  <c:v>4.8454266376859799E-13</c:v>
                </c:pt>
                <c:pt idx="172">
                  <c:v>3.6475868165240332E-13</c:v>
                </c:pt>
                <c:pt idx="173">
                  <c:v>2.74586544776043E-13</c:v>
                </c:pt>
                <c:pt idx="174">
                  <c:v>2.0670589725372502E-13</c:v>
                </c:pt>
                <c:pt idx="175">
                  <c:v>1.5560605125176998E-13</c:v>
                </c:pt>
                <c:pt idx="176">
                  <c:v>1.1713861823907012E-13</c:v>
                </c:pt>
                <c:pt idx="177">
                  <c:v>8.8180734441730354E-14</c:v>
                </c:pt>
                <c:pt idx="178">
                  <c:v>6.6381540465272753E-14</c:v>
                </c:pt>
                <c:pt idx="179">
                  <c:v>4.9971333788952003E-14</c:v>
                </c:pt>
                <c:pt idx="180">
                  <c:v>3.7617900746868363E-14</c:v>
                </c:pt>
                <c:pt idx="181">
                  <c:v>2.8318364736426154E-14</c:v>
                </c:pt>
                <c:pt idx="182">
                  <c:v>2.1317770673633986E-14</c:v>
                </c:pt>
                <c:pt idx="183">
                  <c:v>1.6047796217169565E-14</c:v>
                </c:pt>
                <c:pt idx="184">
                  <c:v>1.2080614214802546E-14</c:v>
                </c:pt>
                <c:pt idx="185">
                  <c:v>9.0941608325475578E-15</c:v>
                </c:pt>
                <c:pt idx="186">
                  <c:v>6.8459897632443702E-15</c:v>
                </c:pt>
                <c:pt idx="187">
                  <c:v>5.1535899464972756E-15</c:v>
                </c:pt>
                <c:pt idx="188">
                  <c:v>3.8795689527953707E-15</c:v>
                </c:pt>
                <c:pt idx="189">
                  <c:v>2.920499189060158E-15</c:v>
                </c:pt>
                <c:pt idx="190">
                  <c:v>2.1985214380982451E-15</c:v>
                </c:pt>
                <c:pt idx="191">
                  <c:v>1.6550240903621243E-15</c:v>
                </c:pt>
                <c:pt idx="192">
                  <c:v>1.2458849353083067E-15</c:v>
                </c:pt>
                <c:pt idx="193">
                  <c:v>9.3788923138185976E-16</c:v>
                </c:pt>
                <c:pt idx="194">
                  <c:v>7.0603326632597486E-16</c:v>
                </c:pt>
                <c:pt idx="195">
                  <c:v>5.314945054060104E-16</c:v>
                </c:pt>
                <c:pt idx="196">
                  <c:v>4.0010354008780938E-16</c:v>
                </c:pt>
                <c:pt idx="197">
                  <c:v>3.0119378688309921E-16</c:v>
                </c:pt>
                <c:pt idx="198">
                  <c:v>2.2673555259489319E-16</c:v>
                </c:pt>
                <c:pt idx="199">
                  <c:v>1.706841676334589E-16</c:v>
                </c:pt>
                <c:pt idx="200">
                  <c:v>1.2848926755116688E-16</c:v>
                </c:pt>
                <c:pt idx="201">
                  <c:v>9.672538528171553E-17</c:v>
                </c:pt>
                <c:pt idx="202">
                  <c:v>7.2813864816925044E-17</c:v>
                </c:pt>
                <c:pt idx="203">
                  <c:v>5.4813520712639986E-17</c:v>
                </c:pt>
                <c:pt idx="204">
                  <c:v>4.1263048740363433E-17</c:v>
                </c:pt>
                <c:pt idx="205">
                  <c:v>3.1062394263556079E-17</c:v>
                </c:pt>
                <c:pt idx="206">
                  <c:v>2.3383447584200399E-17</c:v>
                </c:pt>
                <c:pt idx="207">
                  <c:v>1.7602816327798889E-17</c:v>
                </c:pt>
                <c:pt idx="208">
                  <c:v>1.3251217193464014E-17</c:v>
                </c:pt>
                <c:pt idx="209">
                  <c:v>9.9753785893370436E-18</c:v>
                </c:pt>
                <c:pt idx="210">
                  <c:v>7.5093613324581439E-18</c:v>
                </c:pt>
                <c:pt idx="211">
                  <c:v>5.6529691696809297E-18</c:v>
                </c:pt>
                <c:pt idx="212">
                  <c:v>4.2554964421858106E-18</c:v>
                </c:pt>
                <c:pt idx="213">
                  <c:v>3.2034934962290092E-18</c:v>
                </c:pt>
                <c:pt idx="214">
                  <c:v>2.4115566115032233E-18</c:v>
                </c:pt>
                <c:pt idx="215">
                  <c:v>1.8153947549232434E-18</c:v>
                </c:pt>
                <c:pt idx="216">
                  <c:v>1.3666103049301944E-18</c:v>
                </c:pt>
                <c:pt idx="217">
                  <c:v>1.0287700349890847E-18</c:v>
                </c:pt>
                <c:pt idx="218">
                  <c:v>7.7444739079844029E-19</c:v>
                </c:pt>
                <c:pt idx="219">
                  <c:v>5.8299594731185132E-19</c:v>
                </c:pt>
                <c:pt idx="220">
                  <c:v>4.3887329032334758E-19</c:v>
                </c:pt>
                <c:pt idx="221">
                  <c:v>3.303792519439479E-19</c:v>
                </c:pt>
                <c:pt idx="222">
                  <c:v>2.487060673813695E-19</c:v>
                </c:pt>
                <c:pt idx="223">
                  <c:v>1.8722334283510337E-19</c:v>
                </c:pt>
                <c:pt idx="224">
                  <c:v>1.4093978675880176E-19</c:v>
                </c:pt>
                <c:pt idx="225">
                  <c:v>1.0609800674861287E-19</c:v>
                </c:pt>
                <c:pt idx="226">
                  <c:v>7.9869476851792015E-20</c:v>
                </c:pt>
                <c:pt idx="227">
                  <c:v>6.0124912126705362E-20</c:v>
                </c:pt>
                <c:pt idx="228">
                  <c:v>4.5261408997985163E-20</c:v>
                </c:pt>
                <c:pt idx="229">
                  <c:v>3.4072318312345012E-20</c:v>
                </c:pt>
                <c:pt idx="230">
                  <c:v>2.5649287127350558E-20</c:v>
                </c:pt>
                <c:pt idx="231">
                  <c:v>1.9308516788037356E-20</c:v>
                </c:pt>
                <c:pt idx="232">
                  <c:v>1.4535250773358759E-20</c:v>
                </c:pt>
                <c:pt idx="233">
                  <c:v>1.0941985723901901E-20</c:v>
                </c:pt>
                <c:pt idx="234">
                  <c:v>8.237013137848167E-21</c:v>
                </c:pt>
                <c:pt idx="235">
                  <c:v>6.2007378866226651E-21</c:v>
                </c:pt>
                <c:pt idx="236">
                  <c:v>4.6678510395871647E-21</c:v>
                </c:pt>
                <c:pt idx="237">
                  <c:v>3.5139097517380767E-21</c:v>
                </c:pt>
                <c:pt idx="238">
                  <c:v>2.6452347426347842E-21</c:v>
                </c:pt>
                <c:pt idx="239">
                  <c:v>1.9913052235280434E-21</c:v>
                </c:pt>
                <c:pt idx="240">
                  <c:v>1.4990338775379957E-21</c:v>
                </c:pt>
                <c:pt idx="241">
                  <c:v>1.1284571242299908E-21</c:v>
                </c:pt>
                <c:pt idx="242">
                  <c:v>8.4949079557618928E-22</c:v>
                </c:pt>
                <c:pt idx="243">
                  <c:v>6.3948784253639974E-22</c:v>
                </c:pt>
                <c:pt idx="244">
                  <c:v>4.8139980195369251E-22</c:v>
                </c:pt>
                <c:pt idx="245">
                  <c:v>3.6239276794048153E-22</c:v>
                </c:pt>
                <c:pt idx="246">
                  <c:v>2.7280550952157967E-22</c:v>
                </c:pt>
                <c:pt idx="247">
                  <c:v>2.0536515242365758E-22</c:v>
                </c:pt>
                <c:pt idx="248">
                  <c:v>1.5459675247745047E-22</c:v>
                </c:pt>
                <c:pt idx="249">
                  <c:v>1.1637882861094733E-22</c:v>
                </c:pt>
                <c:pt idx="250">
                  <c:v>8.7608772705829556E-23</c:v>
                </c:pt>
                <c:pt idx="251">
                  <c:v>6.5950973614625848E-23</c:v>
                </c:pt>
                <c:pt idx="252">
                  <c:v>4.9647207538471238E-23</c:v>
                </c:pt>
                <c:pt idx="253">
                  <c:v>3.7373901874003992E-23</c:v>
                </c:pt>
                <c:pt idx="254">
                  <c:v>2.8134684920703609E-23</c:v>
                </c:pt>
                <c:pt idx="255">
                  <c:v>2.1179498417259322E-23</c:v>
                </c:pt>
                <c:pt idx="256">
                  <c:v>1.5943706299571693E-23</c:v>
                </c:pt>
                <c:pt idx="257">
                  <c:v>1.2002256406594271E-23</c:v>
                </c:pt>
                <c:pt idx="258">
                  <c:v>9.0351738888656027E-24</c:v>
                </c:pt>
                <c:pt idx="259">
                  <c:v>6.8015850050651545E-24</c:v>
                </c:pt>
                <c:pt idx="260">
                  <c:v>5.1201625060185521E-24</c:v>
                </c:pt>
                <c:pt idx="261">
                  <c:v>3.8544051229992478E-24</c:v>
                </c:pt>
                <c:pt idx="262">
                  <c:v>2.90155611950593E-24</c:v>
                </c:pt>
                <c:pt idx="263">
                  <c:v>2.1842612922045702E-24</c:v>
                </c:pt>
                <c:pt idx="264">
                  <c:v>1.6442892007326078E-24</c:v>
                </c:pt>
                <c:pt idx="265">
                  <c:v>1.2378038219580558E-24</c:v>
                </c:pt>
                <c:pt idx="266">
                  <c:v>9.3180585323514446E-25</c:v>
                </c:pt>
                <c:pt idx="267">
                  <c:v>7.0145376247892317E-25</c:v>
                </c:pt>
                <c:pt idx="268">
                  <c:v>5.2804710250266076E-25</c:v>
                </c:pt>
                <c:pt idx="269">
                  <c:v>3.9750837100946584E-25</c:v>
                </c:pt>
                <c:pt idx="270">
                  <c:v>2.9924017057133984E-25</c:v>
                </c:pt>
                <c:pt idx="271">
                  <c:v>2.2526489053845081E-25</c:v>
                </c:pt>
                <c:pt idx="272">
                  <c:v>1.695770685212942E-25</c:v>
                </c:pt>
                <c:pt idx="273">
                  <c:v>1.2765585484510931E-25</c:v>
                </c:pt>
                <c:pt idx="274">
                  <c:v>9.6098000857876452E-26</c:v>
                </c:pt>
                <c:pt idx="275">
                  <c:v>7.2341576342780814E-26</c:v>
                </c:pt>
                <c:pt idx="276">
                  <c:v>5.445798685758494E-26</c:v>
                </c:pt>
                <c:pt idx="277">
                  <c:v>4.0995406549180439E-26</c:v>
                </c:pt>
                <c:pt idx="278">
                  <c:v>3.0860916003517676E-26</c:v>
                </c:pt>
                <c:pt idx="279">
                  <c:v>2.3231776843915857E-26</c:v>
                </c:pt>
                <c:pt idx="280">
                  <c:v>1.748864017075804E-26</c:v>
                </c:pt>
                <c:pt idx="281">
                  <c:v>1.3165266569024788E-26</c:v>
                </c:pt>
                <c:pt idx="282">
                  <c:v>9.91067585250513E-27</c:v>
                </c:pt>
                <c:pt idx="283">
                  <c:v>7.4606537845973405E-27</c:v>
                </c:pt>
                <c:pt idx="284">
                  <c:v>5.6163026338468166E-27</c:v>
                </c:pt>
                <c:pt idx="285">
                  <c:v>4.2278942550686015E-27</c:v>
                </c:pt>
                <c:pt idx="286">
                  <c:v>3.1827148566242118E-27</c:v>
                </c:pt>
                <c:pt idx="287">
                  <c:v>2.3959146675517289E-27</c:v>
                </c:pt>
                <c:pt idx="288">
                  <c:v>1.8036196620762021E-27</c:v>
                </c:pt>
                <c:pt idx="289">
                  <c:v>1.3577461374081521E-27</c:v>
                </c:pt>
                <c:pt idx="290">
                  <c:v>1.0220971817997724E-27</c:v>
                </c:pt>
                <c:pt idx="291">
                  <c:v>7.6942413626546345E-28</c:v>
                </c:pt>
                <c:pt idx="292">
                  <c:v>5.7921449350384131E-28</c:v>
                </c:pt>
                <c:pt idx="293">
                  <c:v>4.3602665119561554E-28</c:v>
                </c:pt>
                <c:pt idx="294">
                  <c:v>3.2823633159242333E-28</c:v>
                </c:pt>
                <c:pt idx="295">
                  <c:v>2.4709289921114486E-28</c:v>
                </c:pt>
                <c:pt idx="296">
                  <c:v>1.8600896660148363E-28</c:v>
                </c:pt>
                <c:pt idx="297">
                  <c:v>1.4002561695059537E-28</c:v>
                </c:pt>
                <c:pt idx="298">
                  <c:v>1.0540982921754739E-28</c:v>
                </c:pt>
                <c:pt idx="299">
                  <c:v>7.9351423958323538E-29</c:v>
                </c:pt>
                <c:pt idx="300">
                  <c:v>5.973492729239238E-29</c:v>
                </c:pt>
                <c:pt idx="301">
                  <c:v>4.4967832467649913E-29</c:v>
                </c:pt>
                <c:pt idx="302">
                  <c:v>3.3851316951316635E-29</c:v>
                </c:pt>
                <c:pt idx="303">
                  <c:v>2.5482919599535334E-29</c:v>
                </c:pt>
                <c:pt idx="304">
                  <c:v>1.9183277042080746E-29</c:v>
                </c:pt>
                <c:pt idx="305">
                  <c:v>1.4440971594162514E-29</c:v>
                </c:pt>
                <c:pt idx="306">
                  <c:v>1.0871013337603806E-29</c:v>
                </c:pt>
                <c:pt idx="307">
                  <c:v>8.1835858630267918E-30</c:v>
                </c:pt>
                <c:pt idx="308">
                  <c:v>6.1605183893826189E-30</c:v>
                </c:pt>
                <c:pt idx="309">
                  <c:v>4.6375742200479562E-30</c:v>
                </c:pt>
                <c:pt idx="310">
                  <c:v>3.4911176766422173E-30</c:v>
                </c:pt>
                <c:pt idx="311">
                  <c:v>2.6280771053703421E-30</c:v>
                </c:pt>
                <c:pt idx="312">
                  <c:v>1.9783891325069157E-30</c:v>
                </c:pt>
                <c:pt idx="313">
                  <c:v>1.4893107784483999E-30</c:v>
                </c:pt>
                <c:pt idx="314">
                  <c:v>1.1211376762831031E-30</c:v>
                </c:pt>
                <c:pt idx="315">
                  <c:v>8.4398079122948193E-31</c:v>
                </c:pt>
                <c:pt idx="316">
                  <c:v>6.3533996852717986E-31</c:v>
                </c:pt>
                <c:pt idx="317">
                  <c:v>4.7827732550652551E-31</c:v>
                </c:pt>
                <c:pt idx="318">
                  <c:v>3.6004220012154381E-31</c:v>
                </c:pt>
                <c:pt idx="319">
                  <c:v>2.7103602649586887E-31</c:v>
                </c:pt>
                <c:pt idx="320">
                  <c:v>2.0403310399133873E-31</c:v>
                </c:pt>
                <c:pt idx="321">
                  <c:v>1.5359400026097622E-31</c:v>
                </c:pt>
                <c:pt idx="322">
                  <c:v>1.156239671635371E-31</c:v>
                </c:pt>
                <c:pt idx="323">
                  <c:v>8.7040520853151875E-32</c:v>
                </c:pt>
                <c:pt idx="324">
                  <c:v>6.5523199525514399E-32</c:v>
                </c:pt>
                <c:pt idx="325">
                  <c:v>4.932518364985064E-32</c:v>
                </c:pt>
                <c:pt idx="326">
                  <c:v>3.7131485637298665E-32</c:v>
                </c:pt>
                <c:pt idx="327">
                  <c:v>2.7952196497034465E-32</c:v>
                </c:pt>
                <c:pt idx="328">
                  <c:v>2.1042123028440631E-32</c:v>
                </c:pt>
                <c:pt idx="329">
                  <c:v>1.5840291534549219E-32</c:v>
                </c:pt>
                <c:pt idx="330">
                  <c:v>1.1924406846228116E-32</c:v>
                </c:pt>
                <c:pt idx="331">
                  <c:v>8.9765695488772066E-33</c:v>
                </c:pt>
                <c:pt idx="332">
                  <c:v>6.7574682669703681E-33</c:v>
                </c:pt>
                <c:pt idx="333">
                  <c:v>5.0869518840660517E-33</c:v>
                </c:pt>
                <c:pt idx="334">
                  <c:v>3.829404511936368E-33</c:v>
                </c:pt>
                <c:pt idx="335">
                  <c:v>2.882735919317809E-33</c:v>
                </c:pt>
                <c:pt idx="336">
                  <c:v>2.1700936410928058E-33</c:v>
                </c:pt>
                <c:pt idx="337">
                  <c:v>1.6336239402136455E-33</c:v>
                </c:pt>
                <c:pt idx="338">
                  <c:v>1.2297751246786066E-33</c:v>
                </c:pt>
                <c:pt idx="339">
                  <c:v>9.257619333617855E-34</c:v>
                </c:pt>
                <c:pt idx="340">
                  <c:v>6.9690396240998228E-34</c:v>
                </c:pt>
                <c:pt idx="341">
                  <c:v>5.246220602947823E-34</c:v>
                </c:pt>
                <c:pt idx="342">
                  <c:v>3.9493003483028557E-34</c:v>
                </c:pt>
                <c:pt idx="343">
                  <c:v>2.9729922589113392E-34</c:v>
                </c:pt>
                <c:pt idx="344">
                  <c:v>2.2380376755454974E-34</c:v>
                </c:pt>
                <c:pt idx="345">
                  <c:v>1.6847715032380576E-34</c:v>
                </c:pt>
                <c:pt idx="346">
                  <c:v>1.2682784785699109E-34</c:v>
                </c:pt>
                <c:pt idx="347">
                  <c:v>9.5474685802322927E-35</c:v>
                </c:pt>
                <c:pt idx="348">
                  <c:v>7.1872351246791377E-35</c:v>
                </c:pt>
                <c:pt idx="349">
                  <c:v>5.4104759081767763E-35</c:v>
                </c:pt>
                <c:pt idx="350">
                  <c:v>4.0729500350482249E-35</c:v>
                </c:pt>
                <c:pt idx="351">
                  <c:v>3.0660744580580227E-35</c:v>
                </c:pt>
                <c:pt idx="352">
                  <c:v>2.3081089877019547E-35</c:v>
                </c:pt>
                <c:pt idx="353">
                  <c:v>1.7375204588099818E-35</c:v>
                </c:pt>
                <c:pt idx="354">
                  <c:v>1.3079873441284533E-35</c:v>
                </c:pt>
                <c:pt idx="355">
                  <c:v>9.8463927933943243E-36</c:v>
                </c:pt>
                <c:pt idx="356">
                  <c:v>7.4122621657634639E-36</c:v>
                </c:pt>
                <c:pt idx="357">
                  <c:v>5.579873926100867E-36</c:v>
                </c:pt>
                <c:pt idx="358">
                  <c:v>4.2004711024644921E-36</c:v>
                </c:pt>
                <c:pt idx="359">
                  <c:v>3.1620709923402966E-36</c:v>
                </c:pt>
                <c:pt idx="360">
                  <c:v>2.3803741810611184E-36</c:v>
                </c:pt>
                <c:pt idx="361">
                  <c:v>1.791920945351313E-36</c:v>
                </c:pt>
                <c:pt idx="362">
                  <c:v>1.348939465037114E-36</c:v>
                </c:pt>
                <c:pt idx="363">
                  <c:v>1.0154676103626148E-36</c:v>
                </c:pt>
                <c:pt idx="364">
                  <c:v>7.6443346378571751E-37</c:v>
                </c:pt>
                <c:pt idx="365">
                  <c:v>5.7545756712688474E-37</c:v>
                </c:pt>
                <c:pt idx="366">
                  <c:v>4.3319847606307807E-37</c:v>
                </c:pt>
                <c:pt idx="367">
                  <c:v>3.2610731074459084E-37</c:v>
                </c:pt>
                <c:pt idx="368">
                  <c:v>2.454901944428484E-37</c:v>
                </c:pt>
                <c:pt idx="369">
                  <c:v>1.8480246710809532E-37</c:v>
                </c:pt>
                <c:pt idx="370">
                  <c:v>1.3911737667057583E-37</c:v>
                </c:pt>
                <c:pt idx="371">
                  <c:v>1.0472611537367882E-37</c:v>
                </c:pt>
                <c:pt idx="372">
                  <c:v>7.8836731282187813E-38</c:v>
                </c:pt>
                <c:pt idx="373">
                  <c:v>5.9347471994765435E-38</c:v>
                </c:pt>
                <c:pt idx="374">
                  <c:v>4.4676160146243888E-38</c:v>
                </c:pt>
                <c:pt idx="375">
                  <c:v>3.3631749058980608E-38</c:v>
                </c:pt>
                <c:pt idx="376">
                  <c:v>2.5317631172054497E-38</c:v>
                </c:pt>
                <c:pt idx="377">
                  <c:v>1.9058849631640986E-38</c:v>
                </c:pt>
                <c:pt idx="378">
                  <c:v>1.4347303932701229E-38</c:v>
                </c:pt>
                <c:pt idx="379">
                  <c:v>1.0800501295501359E-38</c:v>
                </c:pt>
                <c:pt idx="380">
                  <c:v>8.1305051305318097E-39</c:v>
                </c:pt>
                <c:pt idx="381">
                  <c:v>6.1205597656044242E-39</c:v>
                </c:pt>
                <c:pt idx="382">
                  <c:v>4.6074937833396223E-39</c:v>
                </c:pt>
                <c:pt idx="383">
                  <c:v>3.4684734365005477E-39</c:v>
                </c:pt>
                <c:pt idx="384">
                  <c:v>2.611030756723032E-39</c:v>
                </c:pt>
                <c:pt idx="385">
                  <c:v>1.9655568184002067E-39</c:v>
                </c:pt>
                <c:pt idx="386">
                  <c:v>1.4796507457493021E-39</c:v>
                </c:pt>
                <c:pt idx="387">
                  <c:v>1.11386570405957E-39</c:v>
                </c:pt>
                <c:pt idx="388">
                  <c:v>8.3850652611392219E-40</c:v>
                </c:pt>
                <c:pt idx="389">
                  <c:v>6.3121899863974621E-40</c:v>
                </c:pt>
                <c:pt idx="390">
                  <c:v>4.7517510220264029E-40</c:v>
                </c:pt>
                <c:pt idx="391">
                  <c:v>3.5770687865838171E-40</c:v>
                </c:pt>
                <c:pt idx="392">
                  <c:v>2.6927802076833942E-40</c:v>
                </c:pt>
                <c:pt idx="393">
                  <c:v>2.0270969554981237E-40</c:v>
                </c:pt>
                <c:pt idx="394">
                  <c:v>1.5259775213978016E-40</c:v>
                </c:pt>
                <c:pt idx="395">
                  <c:v>1.1487400193145487E-40</c:v>
                </c:pt>
                <c:pt idx="396">
                  <c:v>8.6475954820490821E-41</c:v>
                </c:pt>
                <c:pt idx="397">
                  <c:v>6.5098200083406405E-41</c:v>
                </c:pt>
                <c:pt idx="398">
                  <c:v>4.9005248486658582E-41</c:v>
                </c:pt>
                <c:pt idx="399">
                  <c:v>3.6890641771389037E-41</c:v>
                </c:pt>
                <c:pt idx="400">
                  <c:v>2.7770891737758985E-41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4D7-4737-B501-76523B861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442368"/>
        <c:axId val="1011443200"/>
      </c:scatterChart>
      <c:valAx>
        <c:axId val="1011442368"/>
        <c:scaling>
          <c:orientation val="minMax"/>
          <c:max val="830"/>
          <c:min val="36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Wavelength(nm)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11443200"/>
        <c:crosses val="autoZero"/>
        <c:crossBetween val="midCat"/>
      </c:valAx>
      <c:valAx>
        <c:axId val="10114432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S(lambda)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11442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YAG-</a:t>
            </a:r>
            <a:r>
              <a:rPr lang="zh-TW"/>
              <a:t>短波長</a:t>
            </a:r>
          </a:p>
        </c:rich>
      </c:tx>
      <c:layout>
        <c:manualLayout>
          <c:xMode val="edge"/>
          <c:yMode val="edge"/>
          <c:x val="0.41174010626246837"/>
          <c:y val="2.77776094898249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s!$D$1</c:f>
              <c:strCache>
                <c:ptCount val="1"/>
                <c:pt idx="0">
                  <c:v>CIEx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s!$D$2:$D$452</c:f>
              <c:numCache>
                <c:formatCode>General</c:formatCode>
                <c:ptCount val="451"/>
                <c:pt idx="0">
                  <c:v>1.3680000000000001E-3</c:v>
                </c:pt>
                <c:pt idx="1">
                  <c:v>1.50205E-3</c:v>
                </c:pt>
                <c:pt idx="2">
                  <c:v>1.642328E-3</c:v>
                </c:pt>
                <c:pt idx="3">
                  <c:v>1.8023819999999999E-3</c:v>
                </c:pt>
                <c:pt idx="4">
                  <c:v>1.9957569999999999E-3</c:v>
                </c:pt>
                <c:pt idx="5">
                  <c:v>2.2360000000000001E-3</c:v>
                </c:pt>
                <c:pt idx="6">
                  <c:v>2.5353849999999998E-3</c:v>
                </c:pt>
                <c:pt idx="7">
                  <c:v>2.8926030000000001E-3</c:v>
                </c:pt>
                <c:pt idx="8">
                  <c:v>3.3008289999999999E-3</c:v>
                </c:pt>
                <c:pt idx="9">
                  <c:v>3.7532360000000001E-3</c:v>
                </c:pt>
                <c:pt idx="10">
                  <c:v>4.2430000000000002E-3</c:v>
                </c:pt>
                <c:pt idx="11">
                  <c:v>4.7623889999999997E-3</c:v>
                </c:pt>
                <c:pt idx="12">
                  <c:v>5.3300480000000004E-3</c:v>
                </c:pt>
                <c:pt idx="13">
                  <c:v>5.9787119999999997E-3</c:v>
                </c:pt>
                <c:pt idx="14">
                  <c:v>6.7411169999999996E-3</c:v>
                </c:pt>
                <c:pt idx="15">
                  <c:v>7.6499999999999997E-3</c:v>
                </c:pt>
                <c:pt idx="16">
                  <c:v>8.7513729999999998E-3</c:v>
                </c:pt>
                <c:pt idx="17">
                  <c:v>1.002888E-2</c:v>
                </c:pt>
                <c:pt idx="18">
                  <c:v>1.14217E-2</c:v>
                </c:pt>
                <c:pt idx="19">
                  <c:v>1.286901E-2</c:v>
                </c:pt>
                <c:pt idx="20">
                  <c:v>1.431E-2</c:v>
                </c:pt>
                <c:pt idx="21">
                  <c:v>1.5704429999999998E-2</c:v>
                </c:pt>
                <c:pt idx="22">
                  <c:v>1.714744E-2</c:v>
                </c:pt>
                <c:pt idx="23">
                  <c:v>1.8781220000000001E-2</c:v>
                </c:pt>
                <c:pt idx="24">
                  <c:v>2.0748010000000001E-2</c:v>
                </c:pt>
                <c:pt idx="25">
                  <c:v>2.3189999999999999E-2</c:v>
                </c:pt>
                <c:pt idx="26">
                  <c:v>2.6207359999999999E-2</c:v>
                </c:pt>
                <c:pt idx="27">
                  <c:v>2.978248E-2</c:v>
                </c:pt>
                <c:pt idx="28">
                  <c:v>3.3880920000000002E-2</c:v>
                </c:pt>
                <c:pt idx="29">
                  <c:v>3.8468240000000001E-2</c:v>
                </c:pt>
                <c:pt idx="30">
                  <c:v>4.351E-2</c:v>
                </c:pt>
                <c:pt idx="31">
                  <c:v>4.89956E-2</c:v>
                </c:pt>
                <c:pt idx="32">
                  <c:v>5.5022599999999998E-2</c:v>
                </c:pt>
                <c:pt idx="33">
                  <c:v>6.1718799999999997E-2</c:v>
                </c:pt>
                <c:pt idx="34">
                  <c:v>6.9211999999999996E-2</c:v>
                </c:pt>
                <c:pt idx="35">
                  <c:v>7.7630000000000005E-2</c:v>
                </c:pt>
                <c:pt idx="36">
                  <c:v>8.6958110000000005E-2</c:v>
                </c:pt>
                <c:pt idx="37">
                  <c:v>9.7176719999999994E-2</c:v>
                </c:pt>
                <c:pt idx="38">
                  <c:v>0.1084063</c:v>
                </c:pt>
                <c:pt idx="39">
                  <c:v>0.12076720000000001</c:v>
                </c:pt>
                <c:pt idx="40">
                  <c:v>0.13438</c:v>
                </c:pt>
                <c:pt idx="41">
                  <c:v>0.1493582</c:v>
                </c:pt>
                <c:pt idx="42">
                  <c:v>0.16539570000000001</c:v>
                </c:pt>
                <c:pt idx="43">
                  <c:v>0.18198310000000001</c:v>
                </c:pt>
                <c:pt idx="44">
                  <c:v>0.19861100000000001</c:v>
                </c:pt>
                <c:pt idx="45">
                  <c:v>0.21476999999999999</c:v>
                </c:pt>
                <c:pt idx="46">
                  <c:v>0.2301868</c:v>
                </c:pt>
                <c:pt idx="47">
                  <c:v>0.24487970000000001</c:v>
                </c:pt>
                <c:pt idx="48">
                  <c:v>0.25877729999999999</c:v>
                </c:pt>
                <c:pt idx="49">
                  <c:v>0.27180789999999999</c:v>
                </c:pt>
                <c:pt idx="50">
                  <c:v>0.28389999999999999</c:v>
                </c:pt>
                <c:pt idx="51">
                  <c:v>0.29494379999999998</c:v>
                </c:pt>
                <c:pt idx="52">
                  <c:v>0.30489650000000001</c:v>
                </c:pt>
                <c:pt idx="53">
                  <c:v>0.31378729999999999</c:v>
                </c:pt>
                <c:pt idx="54">
                  <c:v>0.32164540000000003</c:v>
                </c:pt>
                <c:pt idx="55">
                  <c:v>0.32850000000000001</c:v>
                </c:pt>
                <c:pt idx="56">
                  <c:v>0.33435130000000002</c:v>
                </c:pt>
                <c:pt idx="57">
                  <c:v>0.33921010000000001</c:v>
                </c:pt>
                <c:pt idx="58">
                  <c:v>0.34312130000000002</c:v>
                </c:pt>
                <c:pt idx="59">
                  <c:v>0.34612959999999998</c:v>
                </c:pt>
                <c:pt idx="60">
                  <c:v>0.34827999999999998</c:v>
                </c:pt>
                <c:pt idx="61">
                  <c:v>0.34959990000000002</c:v>
                </c:pt>
                <c:pt idx="62">
                  <c:v>0.3501474</c:v>
                </c:pt>
                <c:pt idx="63">
                  <c:v>0.35001300000000002</c:v>
                </c:pt>
                <c:pt idx="64">
                  <c:v>0.34928700000000001</c:v>
                </c:pt>
                <c:pt idx="65">
                  <c:v>0.34805999999999998</c:v>
                </c:pt>
                <c:pt idx="66">
                  <c:v>0.3463733</c:v>
                </c:pt>
                <c:pt idx="67">
                  <c:v>0.34426240000000002</c:v>
                </c:pt>
                <c:pt idx="68">
                  <c:v>0.34180880000000002</c:v>
                </c:pt>
                <c:pt idx="69">
                  <c:v>0.33909410000000001</c:v>
                </c:pt>
                <c:pt idx="70">
                  <c:v>0.3362</c:v>
                </c:pt>
                <c:pt idx="71">
                  <c:v>0.33319769999999999</c:v>
                </c:pt>
                <c:pt idx="72">
                  <c:v>0.33004109999999998</c:v>
                </c:pt>
                <c:pt idx="73">
                  <c:v>0.32663569999999997</c:v>
                </c:pt>
                <c:pt idx="74">
                  <c:v>0.32288679999999997</c:v>
                </c:pt>
                <c:pt idx="75">
                  <c:v>0.31869999999999998</c:v>
                </c:pt>
                <c:pt idx="76">
                  <c:v>0.3140251</c:v>
                </c:pt>
                <c:pt idx="77">
                  <c:v>0.30888399999999999</c:v>
                </c:pt>
                <c:pt idx="78">
                  <c:v>0.30329040000000002</c:v>
                </c:pt>
                <c:pt idx="79">
                  <c:v>0.29725790000000002</c:v>
                </c:pt>
                <c:pt idx="80">
                  <c:v>0.2908</c:v>
                </c:pt>
                <c:pt idx="81">
                  <c:v>0.2839701</c:v>
                </c:pt>
                <c:pt idx="82">
                  <c:v>0.27672140000000001</c:v>
                </c:pt>
                <c:pt idx="83">
                  <c:v>0.26891779999999998</c:v>
                </c:pt>
                <c:pt idx="84">
                  <c:v>0.26042270000000001</c:v>
                </c:pt>
                <c:pt idx="85">
                  <c:v>0.25109999999999999</c:v>
                </c:pt>
                <c:pt idx="86">
                  <c:v>0.24084749999999999</c:v>
                </c:pt>
                <c:pt idx="87">
                  <c:v>0.22985120000000001</c:v>
                </c:pt>
                <c:pt idx="88">
                  <c:v>0.2184072</c:v>
                </c:pt>
                <c:pt idx="89">
                  <c:v>0.20681150000000001</c:v>
                </c:pt>
                <c:pt idx="90">
                  <c:v>0.19536000000000001</c:v>
                </c:pt>
                <c:pt idx="91">
                  <c:v>0.18421360000000001</c:v>
                </c:pt>
                <c:pt idx="92">
                  <c:v>0.17332729999999999</c:v>
                </c:pt>
                <c:pt idx="93">
                  <c:v>0.1626881</c:v>
                </c:pt>
                <c:pt idx="94">
                  <c:v>0.15228330000000001</c:v>
                </c:pt>
                <c:pt idx="95">
                  <c:v>0.1421</c:v>
                </c:pt>
                <c:pt idx="96">
                  <c:v>0.13217860000000001</c:v>
                </c:pt>
                <c:pt idx="97">
                  <c:v>0.1225696</c:v>
                </c:pt>
                <c:pt idx="98">
                  <c:v>0.11327520000000001</c:v>
                </c:pt>
                <c:pt idx="99">
                  <c:v>0.1042979</c:v>
                </c:pt>
                <c:pt idx="100">
                  <c:v>9.5640000000000003E-2</c:v>
                </c:pt>
                <c:pt idx="101">
                  <c:v>8.7299550000000004E-2</c:v>
                </c:pt>
                <c:pt idx="102">
                  <c:v>7.9308039999999996E-2</c:v>
                </c:pt>
                <c:pt idx="103">
                  <c:v>7.1717760000000005E-2</c:v>
                </c:pt>
                <c:pt idx="104">
                  <c:v>6.4580990000000005E-2</c:v>
                </c:pt>
                <c:pt idx="105">
                  <c:v>5.7950010000000003E-2</c:v>
                </c:pt>
                <c:pt idx="106">
                  <c:v>5.1862110000000003E-2</c:v>
                </c:pt>
                <c:pt idx="107">
                  <c:v>4.628152E-2</c:v>
                </c:pt>
                <c:pt idx="108">
                  <c:v>4.1150880000000001E-2</c:v>
                </c:pt>
                <c:pt idx="109">
                  <c:v>3.641283E-2</c:v>
                </c:pt>
                <c:pt idx="110">
                  <c:v>3.2009999999999997E-2</c:v>
                </c:pt>
                <c:pt idx="111">
                  <c:v>2.79172E-2</c:v>
                </c:pt>
                <c:pt idx="112">
                  <c:v>2.41444E-2</c:v>
                </c:pt>
                <c:pt idx="113">
                  <c:v>2.0687000000000001E-2</c:v>
                </c:pt>
                <c:pt idx="114">
                  <c:v>1.7540400000000001E-2</c:v>
                </c:pt>
                <c:pt idx="115">
                  <c:v>1.47E-2</c:v>
                </c:pt>
                <c:pt idx="116">
                  <c:v>1.216179E-2</c:v>
                </c:pt>
                <c:pt idx="117">
                  <c:v>9.9199600000000002E-3</c:v>
                </c:pt>
                <c:pt idx="118">
                  <c:v>7.9672400000000004E-3</c:v>
                </c:pt>
                <c:pt idx="119">
                  <c:v>6.2963460000000004E-3</c:v>
                </c:pt>
                <c:pt idx="120">
                  <c:v>4.8999999999999998E-3</c:v>
                </c:pt>
                <c:pt idx="121">
                  <c:v>3.777173E-3</c:v>
                </c:pt>
                <c:pt idx="122">
                  <c:v>2.94532E-3</c:v>
                </c:pt>
                <c:pt idx="123">
                  <c:v>2.4248799999999999E-3</c:v>
                </c:pt>
                <c:pt idx="124">
                  <c:v>2.2362929999999999E-3</c:v>
                </c:pt>
                <c:pt idx="125">
                  <c:v>2.3999999999999998E-3</c:v>
                </c:pt>
                <c:pt idx="126">
                  <c:v>2.92552E-3</c:v>
                </c:pt>
                <c:pt idx="127">
                  <c:v>3.8365600000000001E-3</c:v>
                </c:pt>
                <c:pt idx="128">
                  <c:v>5.17484E-3</c:v>
                </c:pt>
                <c:pt idx="129">
                  <c:v>6.9820799999999999E-3</c:v>
                </c:pt>
                <c:pt idx="130">
                  <c:v>9.2999999999999992E-3</c:v>
                </c:pt>
                <c:pt idx="131">
                  <c:v>1.2149490000000001E-2</c:v>
                </c:pt>
                <c:pt idx="132">
                  <c:v>1.553588E-2</c:v>
                </c:pt>
                <c:pt idx="133">
                  <c:v>1.9477520000000002E-2</c:v>
                </c:pt>
                <c:pt idx="134">
                  <c:v>2.399277E-2</c:v>
                </c:pt>
                <c:pt idx="135">
                  <c:v>2.9100000000000001E-2</c:v>
                </c:pt>
                <c:pt idx="136">
                  <c:v>3.4814850000000001E-2</c:v>
                </c:pt>
                <c:pt idx="137">
                  <c:v>4.1120160000000003E-2</c:v>
                </c:pt>
                <c:pt idx="138">
                  <c:v>4.798504E-2</c:v>
                </c:pt>
                <c:pt idx="139">
                  <c:v>5.5378610000000002E-2</c:v>
                </c:pt>
                <c:pt idx="140">
                  <c:v>6.3270000000000007E-2</c:v>
                </c:pt>
                <c:pt idx="141">
                  <c:v>7.1635009999999999E-2</c:v>
                </c:pt>
                <c:pt idx="142">
                  <c:v>8.0462240000000004E-2</c:v>
                </c:pt>
                <c:pt idx="143">
                  <c:v>8.9739959999999994E-2</c:v>
                </c:pt>
                <c:pt idx="144">
                  <c:v>9.9456450000000002E-2</c:v>
                </c:pt>
                <c:pt idx="145">
                  <c:v>0.1096</c:v>
                </c:pt>
                <c:pt idx="146">
                  <c:v>0.12016739999999999</c:v>
                </c:pt>
                <c:pt idx="147">
                  <c:v>0.13111449999999999</c:v>
                </c:pt>
                <c:pt idx="148">
                  <c:v>0.14236789999999999</c:v>
                </c:pt>
                <c:pt idx="149">
                  <c:v>0.1538542</c:v>
                </c:pt>
                <c:pt idx="150">
                  <c:v>0.16550000000000001</c:v>
                </c:pt>
                <c:pt idx="151">
                  <c:v>0.1772571</c:v>
                </c:pt>
                <c:pt idx="152">
                  <c:v>0.18914</c:v>
                </c:pt>
                <c:pt idx="153">
                  <c:v>0.2011694</c:v>
                </c:pt>
                <c:pt idx="154">
                  <c:v>0.21336579999999999</c:v>
                </c:pt>
                <c:pt idx="155">
                  <c:v>0.2257499</c:v>
                </c:pt>
                <c:pt idx="156">
                  <c:v>0.2383209</c:v>
                </c:pt>
                <c:pt idx="157">
                  <c:v>0.25106679999999998</c:v>
                </c:pt>
                <c:pt idx="158">
                  <c:v>0.26399220000000001</c:v>
                </c:pt>
                <c:pt idx="159">
                  <c:v>0.27710170000000001</c:v>
                </c:pt>
                <c:pt idx="160">
                  <c:v>0.29039999999999999</c:v>
                </c:pt>
                <c:pt idx="161">
                  <c:v>0.30389119999999997</c:v>
                </c:pt>
                <c:pt idx="162">
                  <c:v>0.31757259999999998</c:v>
                </c:pt>
                <c:pt idx="163">
                  <c:v>0.33143840000000002</c:v>
                </c:pt>
                <c:pt idx="164">
                  <c:v>0.34548279999999998</c:v>
                </c:pt>
                <c:pt idx="165">
                  <c:v>0.35970000000000002</c:v>
                </c:pt>
                <c:pt idx="166">
                  <c:v>0.37408390000000002</c:v>
                </c:pt>
                <c:pt idx="167">
                  <c:v>0.38863959999999997</c:v>
                </c:pt>
                <c:pt idx="168">
                  <c:v>0.40337840000000003</c:v>
                </c:pt>
                <c:pt idx="169">
                  <c:v>0.4183115</c:v>
                </c:pt>
                <c:pt idx="170">
                  <c:v>0.4334499</c:v>
                </c:pt>
                <c:pt idx="171">
                  <c:v>0.44879530000000001</c:v>
                </c:pt>
                <c:pt idx="172">
                  <c:v>0.46433600000000003</c:v>
                </c:pt>
                <c:pt idx="173">
                  <c:v>0.48006399999999999</c:v>
                </c:pt>
                <c:pt idx="174">
                  <c:v>0.4959713</c:v>
                </c:pt>
                <c:pt idx="175">
                  <c:v>0.51205009999999995</c:v>
                </c:pt>
                <c:pt idx="176">
                  <c:v>0.52829590000000004</c:v>
                </c:pt>
                <c:pt idx="177">
                  <c:v>0.54469160000000005</c:v>
                </c:pt>
                <c:pt idx="178">
                  <c:v>0.56120939999999997</c:v>
                </c:pt>
                <c:pt idx="179">
                  <c:v>0.57782149999999999</c:v>
                </c:pt>
                <c:pt idx="180">
                  <c:v>0.59450000000000003</c:v>
                </c:pt>
                <c:pt idx="181">
                  <c:v>0.61122089999999996</c:v>
                </c:pt>
                <c:pt idx="182">
                  <c:v>0.62797579999999997</c:v>
                </c:pt>
                <c:pt idx="183">
                  <c:v>0.64476020000000001</c:v>
                </c:pt>
                <c:pt idx="184">
                  <c:v>0.66156970000000004</c:v>
                </c:pt>
                <c:pt idx="185">
                  <c:v>0.6784</c:v>
                </c:pt>
                <c:pt idx="186">
                  <c:v>0.69523919999999995</c:v>
                </c:pt>
                <c:pt idx="187">
                  <c:v>0.71205859999999999</c:v>
                </c:pt>
                <c:pt idx="188">
                  <c:v>0.72882840000000004</c:v>
                </c:pt>
                <c:pt idx="189">
                  <c:v>0.74551880000000004</c:v>
                </c:pt>
                <c:pt idx="190">
                  <c:v>0.7621</c:v>
                </c:pt>
                <c:pt idx="191">
                  <c:v>0.77854319999999999</c:v>
                </c:pt>
                <c:pt idx="192">
                  <c:v>0.79482560000000002</c:v>
                </c:pt>
                <c:pt idx="193">
                  <c:v>0.81092640000000005</c:v>
                </c:pt>
                <c:pt idx="194">
                  <c:v>0.82682480000000003</c:v>
                </c:pt>
                <c:pt idx="195">
                  <c:v>0.84250000000000003</c:v>
                </c:pt>
                <c:pt idx="196">
                  <c:v>0.85793249999999999</c:v>
                </c:pt>
                <c:pt idx="197">
                  <c:v>0.87308160000000001</c:v>
                </c:pt>
                <c:pt idx="198">
                  <c:v>0.88789439999999997</c:v>
                </c:pt>
                <c:pt idx="199">
                  <c:v>0.90231810000000001</c:v>
                </c:pt>
                <c:pt idx="200">
                  <c:v>0.9163</c:v>
                </c:pt>
                <c:pt idx="201">
                  <c:v>0.9297995</c:v>
                </c:pt>
                <c:pt idx="202">
                  <c:v>0.94279840000000004</c:v>
                </c:pt>
                <c:pt idx="203">
                  <c:v>0.95527759999999995</c:v>
                </c:pt>
                <c:pt idx="204">
                  <c:v>0.96721789999999996</c:v>
                </c:pt>
                <c:pt idx="205">
                  <c:v>0.97860000000000003</c:v>
                </c:pt>
                <c:pt idx="206">
                  <c:v>0.98938559999999998</c:v>
                </c:pt>
                <c:pt idx="207">
                  <c:v>0.99954880000000002</c:v>
                </c:pt>
                <c:pt idx="208">
                  <c:v>1.0090892</c:v>
                </c:pt>
                <c:pt idx="209">
                  <c:v>1.0180064</c:v>
                </c:pt>
                <c:pt idx="210">
                  <c:v>1.0263</c:v>
                </c:pt>
                <c:pt idx="211">
                  <c:v>1.0339826999999999</c:v>
                </c:pt>
                <c:pt idx="212">
                  <c:v>1.040986</c:v>
                </c:pt>
                <c:pt idx="213">
                  <c:v>1.047188</c:v>
                </c:pt>
                <c:pt idx="214">
                  <c:v>1.0524667000000001</c:v>
                </c:pt>
                <c:pt idx="215">
                  <c:v>1.0567</c:v>
                </c:pt>
                <c:pt idx="216">
                  <c:v>1.0597943999999999</c:v>
                </c:pt>
                <c:pt idx="217">
                  <c:v>1.0617992000000001</c:v>
                </c:pt>
                <c:pt idx="218">
                  <c:v>1.0628067999999999</c:v>
                </c:pt>
                <c:pt idx="219">
                  <c:v>1.0629096</c:v>
                </c:pt>
                <c:pt idx="220">
                  <c:v>1.0622</c:v>
                </c:pt>
                <c:pt idx="221">
                  <c:v>1.0607352000000001</c:v>
                </c:pt>
                <c:pt idx="222">
                  <c:v>1.0584435999999999</c:v>
                </c:pt>
                <c:pt idx="223">
                  <c:v>1.0552244</c:v>
                </c:pt>
                <c:pt idx="224">
                  <c:v>1.0509767999999999</c:v>
                </c:pt>
                <c:pt idx="225">
                  <c:v>1.0456000000000001</c:v>
                </c:pt>
                <c:pt idx="226">
                  <c:v>1.0390368999999999</c:v>
                </c:pt>
                <c:pt idx="227">
                  <c:v>1.0313608000000001</c:v>
                </c:pt>
                <c:pt idx="228">
                  <c:v>1.0226662</c:v>
                </c:pt>
                <c:pt idx="229">
                  <c:v>1.0130477</c:v>
                </c:pt>
                <c:pt idx="230">
                  <c:v>1.0025999999999999</c:v>
                </c:pt>
                <c:pt idx="231">
                  <c:v>0.99136749999999996</c:v>
                </c:pt>
                <c:pt idx="232">
                  <c:v>0.97933139999999996</c:v>
                </c:pt>
                <c:pt idx="233">
                  <c:v>0.96649160000000001</c:v>
                </c:pt>
                <c:pt idx="234">
                  <c:v>0.95284789999999997</c:v>
                </c:pt>
                <c:pt idx="235">
                  <c:v>0.93840000000000001</c:v>
                </c:pt>
                <c:pt idx="236">
                  <c:v>0.92319399999999996</c:v>
                </c:pt>
                <c:pt idx="237">
                  <c:v>0.90724400000000005</c:v>
                </c:pt>
                <c:pt idx="238">
                  <c:v>0.89050200000000002</c:v>
                </c:pt>
                <c:pt idx="239">
                  <c:v>0.87292000000000003</c:v>
                </c:pt>
                <c:pt idx="240">
                  <c:v>0.85444989999999998</c:v>
                </c:pt>
                <c:pt idx="241">
                  <c:v>0.83508400000000005</c:v>
                </c:pt>
                <c:pt idx="242">
                  <c:v>0.81494599999999995</c:v>
                </c:pt>
                <c:pt idx="243">
                  <c:v>0.79418599999999995</c:v>
                </c:pt>
                <c:pt idx="244">
                  <c:v>0.77295400000000003</c:v>
                </c:pt>
                <c:pt idx="245">
                  <c:v>0.75139999999999996</c:v>
                </c:pt>
                <c:pt idx="246">
                  <c:v>0.7295836</c:v>
                </c:pt>
                <c:pt idx="247">
                  <c:v>0.70758880000000002</c:v>
                </c:pt>
                <c:pt idx="248">
                  <c:v>0.68560220000000005</c:v>
                </c:pt>
                <c:pt idx="249">
                  <c:v>0.66381040000000002</c:v>
                </c:pt>
                <c:pt idx="250">
                  <c:v>0.64239999999999997</c:v>
                </c:pt>
                <c:pt idx="251">
                  <c:v>0.62151489999999998</c:v>
                </c:pt>
                <c:pt idx="252">
                  <c:v>0.60111380000000003</c:v>
                </c:pt>
                <c:pt idx="253">
                  <c:v>0.58110519999999999</c:v>
                </c:pt>
                <c:pt idx="254">
                  <c:v>0.5613977</c:v>
                </c:pt>
                <c:pt idx="255">
                  <c:v>0.54190000000000005</c:v>
                </c:pt>
                <c:pt idx="256">
                  <c:v>0.52259949999999999</c:v>
                </c:pt>
                <c:pt idx="257">
                  <c:v>0.50354639999999995</c:v>
                </c:pt>
                <c:pt idx="258">
                  <c:v>0.4847436</c:v>
                </c:pt>
                <c:pt idx="259">
                  <c:v>0.46619389999999999</c:v>
                </c:pt>
                <c:pt idx="260">
                  <c:v>0.44790000000000002</c:v>
                </c:pt>
                <c:pt idx="261">
                  <c:v>0.4298613</c:v>
                </c:pt>
                <c:pt idx="262">
                  <c:v>0.41209800000000002</c:v>
                </c:pt>
                <c:pt idx="263">
                  <c:v>0.39464399999999999</c:v>
                </c:pt>
                <c:pt idx="264">
                  <c:v>0.37753330000000002</c:v>
                </c:pt>
                <c:pt idx="265">
                  <c:v>0.36080000000000001</c:v>
                </c:pt>
                <c:pt idx="266">
                  <c:v>0.34445629999999999</c:v>
                </c:pt>
                <c:pt idx="267">
                  <c:v>0.3285168</c:v>
                </c:pt>
                <c:pt idx="268">
                  <c:v>0.3130192</c:v>
                </c:pt>
                <c:pt idx="269">
                  <c:v>0.29800110000000002</c:v>
                </c:pt>
                <c:pt idx="270">
                  <c:v>0.28349999999999997</c:v>
                </c:pt>
                <c:pt idx="271">
                  <c:v>0.26954479999999997</c:v>
                </c:pt>
                <c:pt idx="272">
                  <c:v>0.25611840000000002</c:v>
                </c:pt>
                <c:pt idx="273">
                  <c:v>0.24318960000000001</c:v>
                </c:pt>
                <c:pt idx="274">
                  <c:v>0.23072719999999999</c:v>
                </c:pt>
                <c:pt idx="275">
                  <c:v>0.21870000000000001</c:v>
                </c:pt>
                <c:pt idx="276">
                  <c:v>0.20709710000000001</c:v>
                </c:pt>
                <c:pt idx="277">
                  <c:v>0.19592319999999999</c:v>
                </c:pt>
                <c:pt idx="278">
                  <c:v>0.1851708</c:v>
                </c:pt>
                <c:pt idx="279">
                  <c:v>0.1748323</c:v>
                </c:pt>
                <c:pt idx="280">
                  <c:v>0.16489999999999999</c:v>
                </c:pt>
                <c:pt idx="281">
                  <c:v>0.1553667</c:v>
                </c:pt>
                <c:pt idx="282">
                  <c:v>0.14623</c:v>
                </c:pt>
                <c:pt idx="283">
                  <c:v>0.13749</c:v>
                </c:pt>
                <c:pt idx="284">
                  <c:v>0.1291467</c:v>
                </c:pt>
                <c:pt idx="285">
                  <c:v>0.1212</c:v>
                </c:pt>
                <c:pt idx="286">
                  <c:v>0.1136397</c:v>
                </c:pt>
                <c:pt idx="287">
                  <c:v>0.106465</c:v>
                </c:pt>
                <c:pt idx="288">
                  <c:v>9.9690440000000005E-2</c:v>
                </c:pt>
                <c:pt idx="289">
                  <c:v>9.3330609999999994E-2</c:v>
                </c:pt>
                <c:pt idx="290">
                  <c:v>8.7400000000000005E-2</c:v>
                </c:pt>
                <c:pt idx="291">
                  <c:v>8.1900959999999995E-2</c:v>
                </c:pt>
                <c:pt idx="292">
                  <c:v>7.6804280000000003E-2</c:v>
                </c:pt>
                <c:pt idx="293">
                  <c:v>7.2077119999999995E-2</c:v>
                </c:pt>
                <c:pt idx="294">
                  <c:v>6.7686640000000006E-2</c:v>
                </c:pt>
                <c:pt idx="295">
                  <c:v>6.3600000000000004E-2</c:v>
                </c:pt>
                <c:pt idx="296">
                  <c:v>5.9806850000000002E-2</c:v>
                </c:pt>
                <c:pt idx="297">
                  <c:v>5.6282159999999998E-2</c:v>
                </c:pt>
                <c:pt idx="298">
                  <c:v>5.2971039999999997E-2</c:v>
                </c:pt>
                <c:pt idx="299">
                  <c:v>4.9818609999999999E-2</c:v>
                </c:pt>
                <c:pt idx="300">
                  <c:v>4.6769999999999999E-2</c:v>
                </c:pt>
                <c:pt idx="301">
                  <c:v>4.3784049999999998E-2</c:v>
                </c:pt>
                <c:pt idx="302">
                  <c:v>4.0875359999999999E-2</c:v>
                </c:pt>
                <c:pt idx="303">
                  <c:v>3.8072639999999998E-2</c:v>
                </c:pt>
                <c:pt idx="304">
                  <c:v>3.5404610000000003E-2</c:v>
                </c:pt>
                <c:pt idx="305">
                  <c:v>3.2899999999999999E-2</c:v>
                </c:pt>
                <c:pt idx="306">
                  <c:v>3.0564190000000001E-2</c:v>
                </c:pt>
                <c:pt idx="307">
                  <c:v>2.8380559999999999E-2</c:v>
                </c:pt>
                <c:pt idx="308">
                  <c:v>2.6344840000000001E-2</c:v>
                </c:pt>
                <c:pt idx="309">
                  <c:v>2.4452749999999999E-2</c:v>
                </c:pt>
                <c:pt idx="310">
                  <c:v>2.2700000000000001E-2</c:v>
                </c:pt>
                <c:pt idx="311">
                  <c:v>2.1084289999999999E-2</c:v>
                </c:pt>
                <c:pt idx="312">
                  <c:v>1.959988E-2</c:v>
                </c:pt>
                <c:pt idx="313">
                  <c:v>1.8237320000000001E-2</c:v>
                </c:pt>
                <c:pt idx="314">
                  <c:v>1.6987169999999999E-2</c:v>
                </c:pt>
                <c:pt idx="315">
                  <c:v>1.584E-2</c:v>
                </c:pt>
                <c:pt idx="316">
                  <c:v>1.4790640000000001E-2</c:v>
                </c:pt>
                <c:pt idx="317">
                  <c:v>1.3831319999999999E-2</c:v>
                </c:pt>
                <c:pt idx="318">
                  <c:v>1.2948680000000001E-2</c:v>
                </c:pt>
                <c:pt idx="319">
                  <c:v>1.21292E-2</c:v>
                </c:pt>
                <c:pt idx="320">
                  <c:v>1.135916E-2</c:v>
                </c:pt>
                <c:pt idx="321">
                  <c:v>1.0629349999999999E-2</c:v>
                </c:pt>
                <c:pt idx="322">
                  <c:v>9.9388459999999994E-3</c:v>
                </c:pt>
                <c:pt idx="323">
                  <c:v>9.2884219999999993E-3</c:v>
                </c:pt>
                <c:pt idx="324">
                  <c:v>8.6788539999999997E-3</c:v>
                </c:pt>
                <c:pt idx="325">
                  <c:v>8.1109159999999993E-3</c:v>
                </c:pt>
                <c:pt idx="326">
                  <c:v>7.5823879999999998E-3</c:v>
                </c:pt>
                <c:pt idx="327">
                  <c:v>7.0887459999999999E-3</c:v>
                </c:pt>
                <c:pt idx="328">
                  <c:v>6.6273130000000001E-3</c:v>
                </c:pt>
                <c:pt idx="329">
                  <c:v>6.1954080000000003E-3</c:v>
                </c:pt>
                <c:pt idx="330">
                  <c:v>5.790346E-3</c:v>
                </c:pt>
                <c:pt idx="331">
                  <c:v>5.4098260000000004E-3</c:v>
                </c:pt>
                <c:pt idx="332">
                  <c:v>5.0525830000000002E-3</c:v>
                </c:pt>
                <c:pt idx="333">
                  <c:v>4.7175120000000001E-3</c:v>
                </c:pt>
                <c:pt idx="334">
                  <c:v>4.4035070000000001E-3</c:v>
                </c:pt>
                <c:pt idx="335">
                  <c:v>4.1094570000000004E-3</c:v>
                </c:pt>
                <c:pt idx="336">
                  <c:v>3.833913E-3</c:v>
                </c:pt>
                <c:pt idx="337">
                  <c:v>3.5757480000000001E-3</c:v>
                </c:pt>
                <c:pt idx="338">
                  <c:v>3.3343420000000001E-3</c:v>
                </c:pt>
                <c:pt idx="339">
                  <c:v>3.1090750000000002E-3</c:v>
                </c:pt>
                <c:pt idx="340">
                  <c:v>2.8993270000000002E-3</c:v>
                </c:pt>
                <c:pt idx="341">
                  <c:v>2.7043480000000001E-3</c:v>
                </c:pt>
                <c:pt idx="342">
                  <c:v>2.52302E-3</c:v>
                </c:pt>
                <c:pt idx="343">
                  <c:v>2.3541679999999998E-3</c:v>
                </c:pt>
                <c:pt idx="344">
                  <c:v>2.1966160000000002E-3</c:v>
                </c:pt>
                <c:pt idx="345">
                  <c:v>2.0491900000000002E-3</c:v>
                </c:pt>
                <c:pt idx="346">
                  <c:v>1.91096E-3</c:v>
                </c:pt>
                <c:pt idx="347">
                  <c:v>1.781438E-3</c:v>
                </c:pt>
                <c:pt idx="348">
                  <c:v>1.66011E-3</c:v>
                </c:pt>
                <c:pt idx="349">
                  <c:v>1.546459E-3</c:v>
                </c:pt>
                <c:pt idx="350">
                  <c:v>1.439971E-3</c:v>
                </c:pt>
                <c:pt idx="351">
                  <c:v>1.3400420000000001E-3</c:v>
                </c:pt>
                <c:pt idx="352">
                  <c:v>1.246275E-3</c:v>
                </c:pt>
                <c:pt idx="353">
                  <c:v>1.1584709999999999E-3</c:v>
                </c:pt>
                <c:pt idx="354">
                  <c:v>1.07643E-3</c:v>
                </c:pt>
                <c:pt idx="355">
                  <c:v>9.9994899999999998E-4</c:v>
                </c:pt>
                <c:pt idx="356">
                  <c:v>9.2873599999999999E-4</c:v>
                </c:pt>
                <c:pt idx="357">
                  <c:v>8.6243300000000001E-4</c:v>
                </c:pt>
                <c:pt idx="358">
                  <c:v>8.0075000000000003E-4</c:v>
                </c:pt>
                <c:pt idx="359">
                  <c:v>7.4339600000000001E-4</c:v>
                </c:pt>
                <c:pt idx="360">
                  <c:v>6.9007900000000002E-4</c:v>
                </c:pt>
                <c:pt idx="361">
                  <c:v>6.4051600000000005E-4</c:v>
                </c:pt>
                <c:pt idx="362">
                  <c:v>5.9450200000000001E-4</c:v>
                </c:pt>
                <c:pt idx="363">
                  <c:v>5.5186500000000002E-4</c:v>
                </c:pt>
                <c:pt idx="364">
                  <c:v>5.1242900000000001E-4</c:v>
                </c:pt>
                <c:pt idx="365">
                  <c:v>4.7602099999999997E-4</c:v>
                </c:pt>
                <c:pt idx="366">
                  <c:v>4.42454E-4</c:v>
                </c:pt>
                <c:pt idx="367">
                  <c:v>4.11512E-4</c:v>
                </c:pt>
                <c:pt idx="368">
                  <c:v>3.8298100000000001E-4</c:v>
                </c:pt>
                <c:pt idx="369">
                  <c:v>3.5664900000000001E-4</c:v>
                </c:pt>
                <c:pt idx="370">
                  <c:v>3.3230100000000002E-4</c:v>
                </c:pt>
                <c:pt idx="371">
                  <c:v>3.09759E-4</c:v>
                </c:pt>
                <c:pt idx="372">
                  <c:v>2.8888699999999999E-4</c:v>
                </c:pt>
                <c:pt idx="373">
                  <c:v>2.6953900000000001E-4</c:v>
                </c:pt>
                <c:pt idx="374">
                  <c:v>2.5156799999999997E-4</c:v>
                </c:pt>
                <c:pt idx="375">
                  <c:v>2.3482599999999999E-4</c:v>
                </c:pt>
                <c:pt idx="376">
                  <c:v>2.1917099999999999E-4</c:v>
                </c:pt>
                <c:pt idx="377">
                  <c:v>2.0452600000000001E-4</c:v>
                </c:pt>
                <c:pt idx="378">
                  <c:v>1.90841E-4</c:v>
                </c:pt>
                <c:pt idx="379">
                  <c:v>1.7806500000000001E-4</c:v>
                </c:pt>
                <c:pt idx="380">
                  <c:v>1.6615099999999999E-4</c:v>
                </c:pt>
                <c:pt idx="381">
                  <c:v>1.55024E-4</c:v>
                </c:pt>
                <c:pt idx="382">
                  <c:v>1.4462200000000001E-4</c:v>
                </c:pt>
                <c:pt idx="383">
                  <c:v>1.3490999999999999E-4</c:v>
                </c:pt>
                <c:pt idx="384">
                  <c:v>1.25852E-4</c:v>
                </c:pt>
                <c:pt idx="385">
                  <c:v>1.17413E-4</c:v>
                </c:pt>
                <c:pt idx="386">
                  <c:v>1.09552E-4</c:v>
                </c:pt>
                <c:pt idx="387">
                  <c:v>1.02225E-4</c:v>
                </c:pt>
                <c:pt idx="388" formatCode="0.00E+00">
                  <c:v>9.5394499999999996E-5</c:v>
                </c:pt>
                <c:pt idx="389" formatCode="0.00E+00">
                  <c:v>8.90239E-5</c:v>
                </c:pt>
                <c:pt idx="390" formatCode="0.00E+00">
                  <c:v>8.3075299999999994E-5</c:v>
                </c:pt>
                <c:pt idx="391" formatCode="0.00E+00">
                  <c:v>7.7512699999999994E-5</c:v>
                </c:pt>
                <c:pt idx="392" formatCode="0.00E+00">
                  <c:v>7.2312999999999997E-5</c:v>
                </c:pt>
                <c:pt idx="393" formatCode="0.00E+00">
                  <c:v>6.7457800000000003E-5</c:v>
                </c:pt>
                <c:pt idx="394" formatCode="0.00E+00">
                  <c:v>6.2928400000000006E-5</c:v>
                </c:pt>
                <c:pt idx="395" formatCode="0.00E+00">
                  <c:v>5.8706499999999998E-5</c:v>
                </c:pt>
                <c:pt idx="396" formatCode="0.00E+00">
                  <c:v>5.47703E-5</c:v>
                </c:pt>
                <c:pt idx="397" formatCode="0.00E+00">
                  <c:v>5.10992E-5</c:v>
                </c:pt>
                <c:pt idx="398" formatCode="0.00E+00">
                  <c:v>4.7676500000000003E-5</c:v>
                </c:pt>
                <c:pt idx="399" formatCode="0.00E+00">
                  <c:v>4.44857E-5</c:v>
                </c:pt>
                <c:pt idx="400" formatCode="0.00E+00">
                  <c:v>4.15099E-5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81B-4EB2-BB2C-6E3304063A3E}"/>
            </c:ext>
          </c:extLst>
        </c:ser>
        <c:ser>
          <c:idx val="1"/>
          <c:order val="1"/>
          <c:tx>
            <c:strRef>
              <c:f>s!$E$1</c:f>
              <c:strCache>
                <c:ptCount val="1"/>
                <c:pt idx="0">
                  <c:v>CIEy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s!$E$2:$E$452</c:f>
              <c:numCache>
                <c:formatCode>0.00E+00</c:formatCode>
                <c:ptCount val="451"/>
                <c:pt idx="0" formatCode="General">
                  <c:v>3.8999999999999999E-5</c:v>
                </c:pt>
                <c:pt idx="1">
                  <c:v>4.28264E-5</c:v>
                </c:pt>
                <c:pt idx="2">
                  <c:v>4.69146E-5</c:v>
                </c:pt>
                <c:pt idx="3">
                  <c:v>5.1589599999999998E-5</c:v>
                </c:pt>
                <c:pt idx="4">
                  <c:v>5.7176399999999997E-5</c:v>
                </c:pt>
                <c:pt idx="5" formatCode="General">
                  <c:v>6.3999999999999997E-5</c:v>
                </c:pt>
                <c:pt idx="6">
                  <c:v>7.2344199999999998E-5</c:v>
                </c:pt>
                <c:pt idx="7">
                  <c:v>8.2212200000000005E-5</c:v>
                </c:pt>
                <c:pt idx="8">
                  <c:v>9.35082E-5</c:v>
                </c:pt>
                <c:pt idx="9" formatCode="General">
                  <c:v>1.06136E-4</c:v>
                </c:pt>
                <c:pt idx="10" formatCode="General">
                  <c:v>1.2E-4</c:v>
                </c:pt>
                <c:pt idx="11" formatCode="General">
                  <c:v>1.3498399999999999E-4</c:v>
                </c:pt>
                <c:pt idx="12" formatCode="General">
                  <c:v>1.5149200000000001E-4</c:v>
                </c:pt>
                <c:pt idx="13" formatCode="General">
                  <c:v>1.7020800000000001E-4</c:v>
                </c:pt>
                <c:pt idx="14" formatCode="General">
                  <c:v>1.9181600000000001E-4</c:v>
                </c:pt>
                <c:pt idx="15" formatCode="General">
                  <c:v>2.1699999999999999E-4</c:v>
                </c:pt>
                <c:pt idx="16" formatCode="General">
                  <c:v>2.4690699999999999E-4</c:v>
                </c:pt>
                <c:pt idx="17" formatCode="General">
                  <c:v>2.8123999999999998E-4</c:v>
                </c:pt>
                <c:pt idx="18" formatCode="General">
                  <c:v>3.1851999999999998E-4</c:v>
                </c:pt>
                <c:pt idx="19" formatCode="General">
                  <c:v>3.5726699999999998E-4</c:v>
                </c:pt>
                <c:pt idx="20" formatCode="General">
                  <c:v>3.9599999999999998E-4</c:v>
                </c:pt>
                <c:pt idx="21" formatCode="General">
                  <c:v>4.3371499999999999E-4</c:v>
                </c:pt>
                <c:pt idx="22" formatCode="General">
                  <c:v>4.73024E-4</c:v>
                </c:pt>
                <c:pt idx="23" formatCode="General">
                  <c:v>5.1787600000000001E-4</c:v>
                </c:pt>
                <c:pt idx="24" formatCode="General">
                  <c:v>5.72219E-4</c:v>
                </c:pt>
                <c:pt idx="25" formatCode="General">
                  <c:v>6.4000000000000005E-4</c:v>
                </c:pt>
                <c:pt idx="26" formatCode="General">
                  <c:v>7.2455999999999996E-4</c:v>
                </c:pt>
                <c:pt idx="27" formatCode="General">
                  <c:v>8.2549999999999995E-4</c:v>
                </c:pt>
                <c:pt idx="28" formatCode="General">
                  <c:v>9.4116000000000002E-4</c:v>
                </c:pt>
                <c:pt idx="29" formatCode="General">
                  <c:v>1.06988E-3</c:v>
                </c:pt>
                <c:pt idx="30" formatCode="General">
                  <c:v>1.2099999999999999E-3</c:v>
                </c:pt>
                <c:pt idx="31" formatCode="General">
                  <c:v>1.362091E-3</c:v>
                </c:pt>
                <c:pt idx="32" formatCode="General">
                  <c:v>1.530752E-3</c:v>
                </c:pt>
                <c:pt idx="33" formatCode="General">
                  <c:v>1.7203679999999999E-3</c:v>
                </c:pt>
                <c:pt idx="34" formatCode="General">
                  <c:v>1.9353230000000001E-3</c:v>
                </c:pt>
                <c:pt idx="35" formatCode="General">
                  <c:v>2.1800000000000001E-3</c:v>
                </c:pt>
                <c:pt idx="36" formatCode="General">
                  <c:v>2.4548E-3</c:v>
                </c:pt>
                <c:pt idx="37" formatCode="General">
                  <c:v>2.764E-3</c:v>
                </c:pt>
                <c:pt idx="38" formatCode="General">
                  <c:v>3.1178E-3</c:v>
                </c:pt>
                <c:pt idx="39" formatCode="General">
                  <c:v>3.5263999999999998E-3</c:v>
                </c:pt>
                <c:pt idx="40" formatCode="General">
                  <c:v>4.0000000000000001E-3</c:v>
                </c:pt>
                <c:pt idx="41" formatCode="General">
                  <c:v>4.54624E-3</c:v>
                </c:pt>
                <c:pt idx="42" formatCode="General">
                  <c:v>5.1593200000000002E-3</c:v>
                </c:pt>
                <c:pt idx="43" formatCode="General">
                  <c:v>5.8292800000000001E-3</c:v>
                </c:pt>
                <c:pt idx="44" formatCode="General">
                  <c:v>6.5461599999999997E-3</c:v>
                </c:pt>
                <c:pt idx="45" formatCode="General">
                  <c:v>7.3000000000000001E-3</c:v>
                </c:pt>
                <c:pt idx="46" formatCode="General">
                  <c:v>8.0865069999999997E-3</c:v>
                </c:pt>
                <c:pt idx="47" formatCode="General">
                  <c:v>8.9087200000000002E-3</c:v>
                </c:pt>
                <c:pt idx="48" formatCode="General">
                  <c:v>9.7676800000000008E-3</c:v>
                </c:pt>
                <c:pt idx="49" formatCode="General">
                  <c:v>1.0664430000000001E-2</c:v>
                </c:pt>
                <c:pt idx="50" formatCode="General">
                  <c:v>1.1599999999999999E-2</c:v>
                </c:pt>
                <c:pt idx="51" formatCode="General">
                  <c:v>1.257317E-2</c:v>
                </c:pt>
                <c:pt idx="52" formatCode="General">
                  <c:v>1.358272E-2</c:v>
                </c:pt>
                <c:pt idx="53" formatCode="General">
                  <c:v>1.4629680000000001E-2</c:v>
                </c:pt>
                <c:pt idx="54" formatCode="General">
                  <c:v>1.5715090000000001E-2</c:v>
                </c:pt>
                <c:pt idx="55" formatCode="General">
                  <c:v>1.6840000000000001E-2</c:v>
                </c:pt>
                <c:pt idx="56" formatCode="General">
                  <c:v>1.800736E-2</c:v>
                </c:pt>
                <c:pt idx="57" formatCode="General">
                  <c:v>1.9214479999999999E-2</c:v>
                </c:pt>
                <c:pt idx="58" formatCode="General">
                  <c:v>2.045392E-2</c:v>
                </c:pt>
                <c:pt idx="59" formatCode="General">
                  <c:v>2.171824E-2</c:v>
                </c:pt>
                <c:pt idx="60" formatCode="General">
                  <c:v>2.3E-2</c:v>
                </c:pt>
                <c:pt idx="61" formatCode="General">
                  <c:v>2.4294610000000001E-2</c:v>
                </c:pt>
                <c:pt idx="62" formatCode="General">
                  <c:v>2.5610239999999999E-2</c:v>
                </c:pt>
                <c:pt idx="63" formatCode="General">
                  <c:v>2.6958570000000001E-2</c:v>
                </c:pt>
                <c:pt idx="64" formatCode="General">
                  <c:v>2.8351250000000001E-2</c:v>
                </c:pt>
                <c:pt idx="65" formatCode="General">
                  <c:v>2.98E-2</c:v>
                </c:pt>
                <c:pt idx="66" formatCode="General">
                  <c:v>3.1310829999999998E-2</c:v>
                </c:pt>
                <c:pt idx="67" formatCode="General">
                  <c:v>3.2883679999999998E-2</c:v>
                </c:pt>
                <c:pt idx="68" formatCode="General">
                  <c:v>3.4521120000000002E-2</c:v>
                </c:pt>
                <c:pt idx="69" formatCode="General">
                  <c:v>3.6225710000000001E-2</c:v>
                </c:pt>
                <c:pt idx="70" formatCode="General">
                  <c:v>3.7999999999999999E-2</c:v>
                </c:pt>
                <c:pt idx="71" formatCode="General">
                  <c:v>3.9846670000000001E-2</c:v>
                </c:pt>
                <c:pt idx="72" formatCode="General">
                  <c:v>4.1768E-2</c:v>
                </c:pt>
                <c:pt idx="73" formatCode="General">
                  <c:v>4.3765999999999999E-2</c:v>
                </c:pt>
                <c:pt idx="74" formatCode="General">
                  <c:v>4.5842670000000002E-2</c:v>
                </c:pt>
                <c:pt idx="75" formatCode="General">
                  <c:v>4.8000000000000001E-2</c:v>
                </c:pt>
                <c:pt idx="76" formatCode="General">
                  <c:v>5.0243679999999999E-2</c:v>
                </c:pt>
                <c:pt idx="77" formatCode="General">
                  <c:v>5.2573040000000001E-2</c:v>
                </c:pt>
                <c:pt idx="78" formatCode="General">
                  <c:v>5.4980559999999998E-2</c:v>
                </c:pt>
                <c:pt idx="79" formatCode="General">
                  <c:v>5.7458719999999998E-2</c:v>
                </c:pt>
                <c:pt idx="80" formatCode="General">
                  <c:v>0.06</c:v>
                </c:pt>
                <c:pt idx="81" formatCode="General">
                  <c:v>6.2601970000000007E-2</c:v>
                </c:pt>
                <c:pt idx="82" formatCode="General">
                  <c:v>6.5277520000000006E-2</c:v>
                </c:pt>
                <c:pt idx="83" formatCode="General">
                  <c:v>6.8042080000000005E-2</c:v>
                </c:pt>
                <c:pt idx="84" formatCode="General">
                  <c:v>7.0911089999999996E-2</c:v>
                </c:pt>
                <c:pt idx="85" formatCode="General">
                  <c:v>7.3899999999999993E-2</c:v>
                </c:pt>
                <c:pt idx="86" formatCode="General">
                  <c:v>7.7016000000000001E-2</c:v>
                </c:pt>
                <c:pt idx="87" formatCode="General">
                  <c:v>8.0266400000000002E-2</c:v>
                </c:pt>
                <c:pt idx="88" formatCode="General">
                  <c:v>8.36668E-2</c:v>
                </c:pt>
                <c:pt idx="89" formatCode="General">
                  <c:v>8.7232799999999999E-2</c:v>
                </c:pt>
                <c:pt idx="90" formatCode="General">
                  <c:v>9.0980000000000005E-2</c:v>
                </c:pt>
                <c:pt idx="91" formatCode="General">
                  <c:v>9.4917550000000003E-2</c:v>
                </c:pt>
                <c:pt idx="92" formatCode="General">
                  <c:v>9.9045839999999996E-2</c:v>
                </c:pt>
                <c:pt idx="93" formatCode="General">
                  <c:v>0.1033674</c:v>
                </c:pt>
                <c:pt idx="94" formatCode="General">
                  <c:v>0.1078846</c:v>
                </c:pt>
                <c:pt idx="95" formatCode="General">
                  <c:v>0.11260000000000001</c:v>
                </c:pt>
                <c:pt idx="96" formatCode="General">
                  <c:v>0.117532</c:v>
                </c:pt>
                <c:pt idx="97" formatCode="General">
                  <c:v>0.1226744</c:v>
                </c:pt>
                <c:pt idx="98" formatCode="General">
                  <c:v>0.12799279999999999</c:v>
                </c:pt>
                <c:pt idx="99" formatCode="General">
                  <c:v>0.13345280000000001</c:v>
                </c:pt>
                <c:pt idx="100" formatCode="General">
                  <c:v>0.13902</c:v>
                </c:pt>
                <c:pt idx="101" formatCode="General">
                  <c:v>0.14467640000000001</c:v>
                </c:pt>
                <c:pt idx="102" formatCode="General">
                  <c:v>0.1504693</c:v>
                </c:pt>
                <c:pt idx="103" formatCode="General">
                  <c:v>0.15646189999999999</c:v>
                </c:pt>
                <c:pt idx="104" formatCode="General">
                  <c:v>0.16271769999999999</c:v>
                </c:pt>
                <c:pt idx="105" formatCode="General">
                  <c:v>0.16930000000000001</c:v>
                </c:pt>
                <c:pt idx="106" formatCode="General">
                  <c:v>0.17624310000000001</c:v>
                </c:pt>
                <c:pt idx="107" formatCode="General">
                  <c:v>0.1835581</c:v>
                </c:pt>
                <c:pt idx="108" formatCode="General">
                  <c:v>0.19127350000000001</c:v>
                </c:pt>
                <c:pt idx="109" formatCode="General">
                  <c:v>0.19941800000000001</c:v>
                </c:pt>
                <c:pt idx="110" formatCode="General">
                  <c:v>0.20802000000000001</c:v>
                </c:pt>
                <c:pt idx="111" formatCode="General">
                  <c:v>0.2171199</c:v>
                </c:pt>
                <c:pt idx="112" formatCode="General">
                  <c:v>0.22673450000000001</c:v>
                </c:pt>
                <c:pt idx="113" formatCode="General">
                  <c:v>0.23685709999999999</c:v>
                </c:pt>
                <c:pt idx="114" formatCode="General">
                  <c:v>0.24748120000000001</c:v>
                </c:pt>
                <c:pt idx="115" formatCode="General">
                  <c:v>0.2586</c:v>
                </c:pt>
                <c:pt idx="116" formatCode="General">
                  <c:v>0.27018490000000001</c:v>
                </c:pt>
                <c:pt idx="117" formatCode="General">
                  <c:v>0.28229389999999999</c:v>
                </c:pt>
                <c:pt idx="118" formatCode="General">
                  <c:v>0.29505049999999999</c:v>
                </c:pt>
                <c:pt idx="119" formatCode="General">
                  <c:v>0.30857800000000002</c:v>
                </c:pt>
                <c:pt idx="120" formatCode="General">
                  <c:v>0.32300000000000001</c:v>
                </c:pt>
                <c:pt idx="121" formatCode="General">
                  <c:v>0.33840209999999998</c:v>
                </c:pt>
                <c:pt idx="122" formatCode="General">
                  <c:v>0.3546858</c:v>
                </c:pt>
                <c:pt idx="123" formatCode="General">
                  <c:v>0.37169859999999999</c:v>
                </c:pt>
                <c:pt idx="124" formatCode="General">
                  <c:v>0.38928750000000001</c:v>
                </c:pt>
                <c:pt idx="125" formatCode="General">
                  <c:v>0.4073</c:v>
                </c:pt>
                <c:pt idx="126" formatCode="General">
                  <c:v>0.42562990000000001</c:v>
                </c:pt>
                <c:pt idx="127" formatCode="General">
                  <c:v>0.44430960000000003</c:v>
                </c:pt>
                <c:pt idx="128" formatCode="General">
                  <c:v>0.46339439999999998</c:v>
                </c:pt>
                <c:pt idx="129" formatCode="General">
                  <c:v>0.48293950000000002</c:v>
                </c:pt>
                <c:pt idx="130" formatCode="General">
                  <c:v>0.503</c:v>
                </c:pt>
                <c:pt idx="131" formatCode="General">
                  <c:v>0.52356930000000002</c:v>
                </c:pt>
                <c:pt idx="132" formatCode="General">
                  <c:v>0.544512</c:v>
                </c:pt>
                <c:pt idx="133" formatCode="General">
                  <c:v>0.56569000000000003</c:v>
                </c:pt>
                <c:pt idx="134" formatCode="General">
                  <c:v>0.58696530000000002</c:v>
                </c:pt>
                <c:pt idx="135" formatCode="General">
                  <c:v>0.60819999999999996</c:v>
                </c:pt>
                <c:pt idx="136" formatCode="General">
                  <c:v>0.62934559999999995</c:v>
                </c:pt>
                <c:pt idx="137" formatCode="General">
                  <c:v>0.65030679999999996</c:v>
                </c:pt>
                <c:pt idx="138" formatCode="General">
                  <c:v>0.6708752</c:v>
                </c:pt>
                <c:pt idx="139" formatCode="General">
                  <c:v>0.69084239999999997</c:v>
                </c:pt>
                <c:pt idx="140" formatCode="General">
                  <c:v>0.71</c:v>
                </c:pt>
                <c:pt idx="141" formatCode="General">
                  <c:v>0.72818519999999998</c:v>
                </c:pt>
                <c:pt idx="142" formatCode="General">
                  <c:v>0.7454636</c:v>
                </c:pt>
                <c:pt idx="143" formatCode="General">
                  <c:v>0.76196940000000002</c:v>
                </c:pt>
                <c:pt idx="144" formatCode="General">
                  <c:v>0.77783679999999999</c:v>
                </c:pt>
                <c:pt idx="145" formatCode="General">
                  <c:v>0.79320000000000002</c:v>
                </c:pt>
                <c:pt idx="146" formatCode="General">
                  <c:v>0.80811040000000001</c:v>
                </c:pt>
                <c:pt idx="147" formatCode="General">
                  <c:v>0.82249620000000001</c:v>
                </c:pt>
                <c:pt idx="148" formatCode="General">
                  <c:v>0.83630680000000002</c:v>
                </c:pt>
                <c:pt idx="149" formatCode="General">
                  <c:v>0.84949160000000001</c:v>
                </c:pt>
                <c:pt idx="150" formatCode="General">
                  <c:v>0.86199999999999999</c:v>
                </c:pt>
                <c:pt idx="151" formatCode="General">
                  <c:v>0.8738108</c:v>
                </c:pt>
                <c:pt idx="152" formatCode="General">
                  <c:v>0.88496240000000004</c:v>
                </c:pt>
                <c:pt idx="153" formatCode="General">
                  <c:v>0.8954936</c:v>
                </c:pt>
                <c:pt idx="154" formatCode="General">
                  <c:v>0.9054432</c:v>
                </c:pt>
                <c:pt idx="155" formatCode="General">
                  <c:v>0.9148501</c:v>
                </c:pt>
                <c:pt idx="156" formatCode="General">
                  <c:v>0.92373479999999997</c:v>
                </c:pt>
                <c:pt idx="157" formatCode="General">
                  <c:v>0.93209240000000004</c:v>
                </c:pt>
                <c:pt idx="158" formatCode="General">
                  <c:v>0.93992260000000005</c:v>
                </c:pt>
                <c:pt idx="159" formatCode="General">
                  <c:v>0.94722519999999999</c:v>
                </c:pt>
                <c:pt idx="160" formatCode="General">
                  <c:v>0.95399999999999996</c:v>
                </c:pt>
                <c:pt idx="161" formatCode="General">
                  <c:v>0.96025609999999995</c:v>
                </c:pt>
                <c:pt idx="162" formatCode="General">
                  <c:v>0.96600739999999996</c:v>
                </c:pt>
                <c:pt idx="163" formatCode="General">
                  <c:v>0.97126060000000003</c:v>
                </c:pt>
                <c:pt idx="164" formatCode="General">
                  <c:v>0.97602250000000002</c:v>
                </c:pt>
                <c:pt idx="165" formatCode="General">
                  <c:v>0.98029999999999995</c:v>
                </c:pt>
                <c:pt idx="166" formatCode="General">
                  <c:v>0.98409239999999998</c:v>
                </c:pt>
                <c:pt idx="167" formatCode="General">
                  <c:v>0.98741820000000002</c:v>
                </c:pt>
                <c:pt idx="168" formatCode="General">
                  <c:v>0.99031279999999999</c:v>
                </c:pt>
                <c:pt idx="169" formatCode="General">
                  <c:v>0.99281160000000002</c:v>
                </c:pt>
                <c:pt idx="170" formatCode="General">
                  <c:v>0.99495009999999995</c:v>
                </c:pt>
                <c:pt idx="171" formatCode="General">
                  <c:v>0.99671080000000001</c:v>
                </c:pt>
                <c:pt idx="172" formatCode="General">
                  <c:v>0.99809829999999999</c:v>
                </c:pt>
                <c:pt idx="173" formatCode="General">
                  <c:v>0.999112</c:v>
                </c:pt>
                <c:pt idx="174" formatCode="General">
                  <c:v>0.99974819999999998</c:v>
                </c:pt>
                <c:pt idx="175" formatCode="General">
                  <c:v>1</c:v>
                </c:pt>
                <c:pt idx="176" formatCode="General">
                  <c:v>0.99985670000000004</c:v>
                </c:pt>
                <c:pt idx="177" formatCode="General">
                  <c:v>0.99930459999999999</c:v>
                </c:pt>
                <c:pt idx="178" formatCode="General">
                  <c:v>0.99832549999999998</c:v>
                </c:pt>
                <c:pt idx="179" formatCode="General">
                  <c:v>0.99689870000000003</c:v>
                </c:pt>
                <c:pt idx="180" formatCode="General">
                  <c:v>0.995</c:v>
                </c:pt>
                <c:pt idx="181" formatCode="General">
                  <c:v>0.9926005</c:v>
                </c:pt>
                <c:pt idx="182" formatCode="General">
                  <c:v>0.98974260000000003</c:v>
                </c:pt>
                <c:pt idx="183" formatCode="General">
                  <c:v>0.9864444</c:v>
                </c:pt>
                <c:pt idx="184" formatCode="General">
                  <c:v>0.98272409999999999</c:v>
                </c:pt>
                <c:pt idx="185" formatCode="General">
                  <c:v>0.97860000000000003</c:v>
                </c:pt>
                <c:pt idx="186" formatCode="General">
                  <c:v>0.9740837</c:v>
                </c:pt>
                <c:pt idx="187" formatCode="General">
                  <c:v>0.96917120000000001</c:v>
                </c:pt>
                <c:pt idx="188" formatCode="General">
                  <c:v>0.96385679999999996</c:v>
                </c:pt>
                <c:pt idx="189" formatCode="General">
                  <c:v>0.95813490000000001</c:v>
                </c:pt>
                <c:pt idx="190" formatCode="General">
                  <c:v>0.95199999999999996</c:v>
                </c:pt>
                <c:pt idx="191" formatCode="General">
                  <c:v>0.94545040000000002</c:v>
                </c:pt>
                <c:pt idx="192" formatCode="General">
                  <c:v>0.93849919999999998</c:v>
                </c:pt>
                <c:pt idx="193" formatCode="General">
                  <c:v>0.93116279999999996</c:v>
                </c:pt>
                <c:pt idx="194" formatCode="General">
                  <c:v>0.92345759999999999</c:v>
                </c:pt>
                <c:pt idx="195" formatCode="General">
                  <c:v>0.91539999999999999</c:v>
                </c:pt>
                <c:pt idx="196" formatCode="General">
                  <c:v>0.90700639999999999</c:v>
                </c:pt>
                <c:pt idx="197" formatCode="General">
                  <c:v>0.8982772</c:v>
                </c:pt>
                <c:pt idx="198" formatCode="General">
                  <c:v>0.88920480000000002</c:v>
                </c:pt>
                <c:pt idx="199" formatCode="General">
                  <c:v>0.87978160000000005</c:v>
                </c:pt>
                <c:pt idx="200" formatCode="General">
                  <c:v>0.87</c:v>
                </c:pt>
                <c:pt idx="201" formatCode="General">
                  <c:v>0.85986130000000005</c:v>
                </c:pt>
                <c:pt idx="202" formatCode="General">
                  <c:v>0.84939200000000004</c:v>
                </c:pt>
                <c:pt idx="203" formatCode="General">
                  <c:v>0.83862199999999998</c:v>
                </c:pt>
                <c:pt idx="204" formatCode="General">
                  <c:v>0.82758129999999996</c:v>
                </c:pt>
                <c:pt idx="205" formatCode="General">
                  <c:v>0.81630000000000003</c:v>
                </c:pt>
                <c:pt idx="206" formatCode="General">
                  <c:v>0.80479469999999997</c:v>
                </c:pt>
                <c:pt idx="207" formatCode="General">
                  <c:v>0.79308199999999995</c:v>
                </c:pt>
                <c:pt idx="208" formatCode="General">
                  <c:v>0.781192</c:v>
                </c:pt>
                <c:pt idx="209" formatCode="General">
                  <c:v>0.76915469999999997</c:v>
                </c:pt>
                <c:pt idx="210" formatCode="General">
                  <c:v>0.75700000000000001</c:v>
                </c:pt>
                <c:pt idx="211" formatCode="General">
                  <c:v>0.74475409999999997</c:v>
                </c:pt>
                <c:pt idx="212" formatCode="General">
                  <c:v>0.73242240000000003</c:v>
                </c:pt>
                <c:pt idx="213" formatCode="General">
                  <c:v>0.72000359999999997</c:v>
                </c:pt>
                <c:pt idx="214" formatCode="General">
                  <c:v>0.70749649999999997</c:v>
                </c:pt>
                <c:pt idx="215" formatCode="General">
                  <c:v>0.69489999999999996</c:v>
                </c:pt>
                <c:pt idx="216" formatCode="General">
                  <c:v>0.68221920000000003</c:v>
                </c:pt>
                <c:pt idx="217" formatCode="General">
                  <c:v>0.66947159999999994</c:v>
                </c:pt>
                <c:pt idx="218" formatCode="General">
                  <c:v>0.65667439999999999</c:v>
                </c:pt>
                <c:pt idx="219" formatCode="General">
                  <c:v>0.64384479999999999</c:v>
                </c:pt>
                <c:pt idx="220" formatCode="General">
                  <c:v>0.63100000000000001</c:v>
                </c:pt>
                <c:pt idx="221" formatCode="General">
                  <c:v>0.61815549999999997</c:v>
                </c:pt>
                <c:pt idx="222" formatCode="General">
                  <c:v>0.60531440000000003</c:v>
                </c:pt>
                <c:pt idx="223" formatCode="General">
                  <c:v>0.59247559999999999</c:v>
                </c:pt>
                <c:pt idx="224" formatCode="General">
                  <c:v>0.57963790000000004</c:v>
                </c:pt>
                <c:pt idx="225" formatCode="General">
                  <c:v>0.56679999999999997</c:v>
                </c:pt>
                <c:pt idx="226" formatCode="General">
                  <c:v>0.55396109999999998</c:v>
                </c:pt>
                <c:pt idx="227" formatCode="General">
                  <c:v>0.54113719999999998</c:v>
                </c:pt>
                <c:pt idx="228" formatCode="General">
                  <c:v>0.52835279999999996</c:v>
                </c:pt>
                <c:pt idx="229" formatCode="General">
                  <c:v>0.51563230000000004</c:v>
                </c:pt>
                <c:pt idx="230" formatCode="General">
                  <c:v>0.503</c:v>
                </c:pt>
                <c:pt idx="231" formatCode="General">
                  <c:v>0.49046879999999998</c:v>
                </c:pt>
                <c:pt idx="232" formatCode="General">
                  <c:v>0.47803040000000002</c:v>
                </c:pt>
                <c:pt idx="233" formatCode="General">
                  <c:v>0.46567760000000002</c:v>
                </c:pt>
                <c:pt idx="234" formatCode="General">
                  <c:v>0.45340320000000001</c:v>
                </c:pt>
                <c:pt idx="235" formatCode="General">
                  <c:v>0.44119999999999998</c:v>
                </c:pt>
                <c:pt idx="236" formatCode="General">
                  <c:v>0.42908000000000002</c:v>
                </c:pt>
                <c:pt idx="237" formatCode="General">
                  <c:v>0.41703600000000002</c:v>
                </c:pt>
                <c:pt idx="238" formatCode="General">
                  <c:v>0.405032</c:v>
                </c:pt>
                <c:pt idx="239" formatCode="General">
                  <c:v>0.39303199999999999</c:v>
                </c:pt>
                <c:pt idx="240" formatCode="General">
                  <c:v>0.38100000000000001</c:v>
                </c:pt>
                <c:pt idx="241" formatCode="General">
                  <c:v>0.36891839999999998</c:v>
                </c:pt>
                <c:pt idx="242" formatCode="General">
                  <c:v>0.35682720000000001</c:v>
                </c:pt>
                <c:pt idx="243" formatCode="General">
                  <c:v>0.34477679999999999</c:v>
                </c:pt>
                <c:pt idx="244" formatCode="General">
                  <c:v>0.33281759999999999</c:v>
                </c:pt>
                <c:pt idx="245" formatCode="General">
                  <c:v>0.32100000000000001</c:v>
                </c:pt>
                <c:pt idx="246" formatCode="General">
                  <c:v>0.3093381</c:v>
                </c:pt>
                <c:pt idx="247" formatCode="General">
                  <c:v>0.29785040000000002</c:v>
                </c:pt>
                <c:pt idx="248" formatCode="General">
                  <c:v>0.2865936</c:v>
                </c:pt>
                <c:pt idx="249" formatCode="General">
                  <c:v>0.27562449999999999</c:v>
                </c:pt>
                <c:pt idx="250" formatCode="General">
                  <c:v>0.26500000000000001</c:v>
                </c:pt>
                <c:pt idx="251" formatCode="General">
                  <c:v>0.25476320000000002</c:v>
                </c:pt>
                <c:pt idx="252" formatCode="General">
                  <c:v>0.24488960000000001</c:v>
                </c:pt>
                <c:pt idx="253" formatCode="General">
                  <c:v>0.2353344</c:v>
                </c:pt>
                <c:pt idx="254" formatCode="General">
                  <c:v>0.2260528</c:v>
                </c:pt>
                <c:pt idx="255" formatCode="General">
                  <c:v>0.217</c:v>
                </c:pt>
                <c:pt idx="256" formatCode="General">
                  <c:v>0.2081616</c:v>
                </c:pt>
                <c:pt idx="257" formatCode="General">
                  <c:v>0.1995488</c:v>
                </c:pt>
                <c:pt idx="258" formatCode="General">
                  <c:v>0.1911552</c:v>
                </c:pt>
                <c:pt idx="259" formatCode="General">
                  <c:v>0.18297440000000001</c:v>
                </c:pt>
                <c:pt idx="260" formatCode="General">
                  <c:v>0.17499999999999999</c:v>
                </c:pt>
                <c:pt idx="261" formatCode="General">
                  <c:v>0.1672235</c:v>
                </c:pt>
                <c:pt idx="262" formatCode="General">
                  <c:v>0.15964639999999999</c:v>
                </c:pt>
                <c:pt idx="263" formatCode="General">
                  <c:v>0.15227760000000001</c:v>
                </c:pt>
                <c:pt idx="264" formatCode="General">
                  <c:v>0.1451259</c:v>
                </c:pt>
                <c:pt idx="265" formatCode="General">
                  <c:v>0.13819999999999999</c:v>
                </c:pt>
                <c:pt idx="266" formatCode="General">
                  <c:v>0.13150029999999999</c:v>
                </c:pt>
                <c:pt idx="267" formatCode="General">
                  <c:v>0.12502479999999999</c:v>
                </c:pt>
                <c:pt idx="268" formatCode="General">
                  <c:v>0.1187792</c:v>
                </c:pt>
                <c:pt idx="269" formatCode="General">
                  <c:v>0.1127691</c:v>
                </c:pt>
                <c:pt idx="270" formatCode="General">
                  <c:v>0.107</c:v>
                </c:pt>
                <c:pt idx="271" formatCode="General">
                  <c:v>0.1014762</c:v>
                </c:pt>
                <c:pt idx="272" formatCode="General">
                  <c:v>9.6188640000000006E-2</c:v>
                </c:pt>
                <c:pt idx="273" formatCode="General">
                  <c:v>9.1122960000000003E-2</c:v>
                </c:pt>
                <c:pt idx="274" formatCode="General">
                  <c:v>8.6264850000000004E-2</c:v>
                </c:pt>
                <c:pt idx="275" formatCode="General">
                  <c:v>8.1600000000000006E-2</c:v>
                </c:pt>
                <c:pt idx="276" formatCode="General">
                  <c:v>7.7120640000000004E-2</c:v>
                </c:pt>
                <c:pt idx="277" formatCode="General">
                  <c:v>7.2825520000000005E-2</c:v>
                </c:pt>
                <c:pt idx="278" formatCode="General">
                  <c:v>6.8710080000000007E-2</c:v>
                </c:pt>
                <c:pt idx="279" formatCode="General">
                  <c:v>6.4769759999999996E-2</c:v>
                </c:pt>
                <c:pt idx="280" formatCode="General">
                  <c:v>6.0999999999999999E-2</c:v>
                </c:pt>
                <c:pt idx="281" formatCode="General">
                  <c:v>5.7396210000000003E-2</c:v>
                </c:pt>
                <c:pt idx="282" formatCode="General">
                  <c:v>5.3955040000000003E-2</c:v>
                </c:pt>
                <c:pt idx="283" formatCode="General">
                  <c:v>5.0673759999999998E-2</c:v>
                </c:pt>
                <c:pt idx="284" formatCode="General">
                  <c:v>4.7549649999999999E-2</c:v>
                </c:pt>
                <c:pt idx="285" formatCode="General">
                  <c:v>4.4580000000000002E-2</c:v>
                </c:pt>
                <c:pt idx="286" formatCode="General">
                  <c:v>4.1758719999999999E-2</c:v>
                </c:pt>
                <c:pt idx="287" formatCode="General">
                  <c:v>3.9084960000000002E-2</c:v>
                </c:pt>
                <c:pt idx="288" formatCode="General">
                  <c:v>3.656384E-2</c:v>
                </c:pt>
                <c:pt idx="289" formatCode="General">
                  <c:v>3.4200479999999998E-2</c:v>
                </c:pt>
                <c:pt idx="290" formatCode="General">
                  <c:v>3.2000000000000001E-2</c:v>
                </c:pt>
                <c:pt idx="291" formatCode="General">
                  <c:v>2.9962610000000001E-2</c:v>
                </c:pt>
                <c:pt idx="292" formatCode="General">
                  <c:v>2.807664E-2</c:v>
                </c:pt>
                <c:pt idx="293" formatCode="General">
                  <c:v>2.632936E-2</c:v>
                </c:pt>
                <c:pt idx="294" formatCode="General">
                  <c:v>2.4708049999999999E-2</c:v>
                </c:pt>
                <c:pt idx="295" formatCode="General">
                  <c:v>2.3199999999999998E-2</c:v>
                </c:pt>
                <c:pt idx="296" formatCode="General">
                  <c:v>2.1800770000000001E-2</c:v>
                </c:pt>
                <c:pt idx="297" formatCode="General">
                  <c:v>2.0501120000000001E-2</c:v>
                </c:pt>
                <c:pt idx="298" formatCode="General">
                  <c:v>1.9281079999999999E-2</c:v>
                </c:pt>
                <c:pt idx="299" formatCode="General">
                  <c:v>1.8120689999999998E-2</c:v>
                </c:pt>
                <c:pt idx="300" formatCode="General">
                  <c:v>1.7000000000000001E-2</c:v>
                </c:pt>
                <c:pt idx="301" formatCode="General">
                  <c:v>1.5903790000000001E-2</c:v>
                </c:pt>
                <c:pt idx="302" formatCode="General">
                  <c:v>1.483718E-2</c:v>
                </c:pt>
                <c:pt idx="303" formatCode="General">
                  <c:v>1.3810680000000001E-2</c:v>
                </c:pt>
                <c:pt idx="304" formatCode="General">
                  <c:v>1.283478E-2</c:v>
                </c:pt>
                <c:pt idx="305" formatCode="General">
                  <c:v>1.192E-2</c:v>
                </c:pt>
                <c:pt idx="306" formatCode="General">
                  <c:v>1.106831E-2</c:v>
                </c:pt>
                <c:pt idx="307" formatCode="General">
                  <c:v>1.027339E-2</c:v>
                </c:pt>
                <c:pt idx="308" formatCode="General">
                  <c:v>9.5333109999999992E-3</c:v>
                </c:pt>
                <c:pt idx="309" formatCode="General">
                  <c:v>8.8461570000000003E-3</c:v>
                </c:pt>
                <c:pt idx="310" formatCode="General">
                  <c:v>8.2100000000000003E-3</c:v>
                </c:pt>
                <c:pt idx="311" formatCode="General">
                  <c:v>7.6237809999999996E-3</c:v>
                </c:pt>
                <c:pt idx="312" formatCode="General">
                  <c:v>7.0854239999999999E-3</c:v>
                </c:pt>
                <c:pt idx="313" formatCode="General">
                  <c:v>6.5914759999999998E-3</c:v>
                </c:pt>
                <c:pt idx="314" formatCode="General">
                  <c:v>6.1384849999999999E-3</c:v>
                </c:pt>
                <c:pt idx="315" formatCode="General">
                  <c:v>5.7229999999999998E-3</c:v>
                </c:pt>
                <c:pt idx="316" formatCode="General">
                  <c:v>5.3430589999999998E-3</c:v>
                </c:pt>
                <c:pt idx="317" formatCode="General">
                  <c:v>4.9957960000000003E-3</c:v>
                </c:pt>
                <c:pt idx="318" formatCode="General">
                  <c:v>4.6764040000000003E-3</c:v>
                </c:pt>
                <c:pt idx="319" formatCode="General">
                  <c:v>4.3800749999999998E-3</c:v>
                </c:pt>
                <c:pt idx="320" formatCode="General">
                  <c:v>4.1019999999999997E-3</c:v>
                </c:pt>
                <c:pt idx="321" formatCode="General">
                  <c:v>3.8384529999999999E-3</c:v>
                </c:pt>
                <c:pt idx="322" formatCode="General">
                  <c:v>3.5890990000000001E-3</c:v>
                </c:pt>
                <c:pt idx="323" formatCode="General">
                  <c:v>3.3542189999999999E-3</c:v>
                </c:pt>
                <c:pt idx="324" formatCode="General">
                  <c:v>3.1340930000000001E-3</c:v>
                </c:pt>
                <c:pt idx="325" formatCode="General">
                  <c:v>2.9290000000000002E-3</c:v>
                </c:pt>
                <c:pt idx="326" formatCode="General">
                  <c:v>2.7381390000000001E-3</c:v>
                </c:pt>
                <c:pt idx="327" formatCode="General">
                  <c:v>2.559876E-3</c:v>
                </c:pt>
                <c:pt idx="328" formatCode="General">
                  <c:v>2.3932440000000001E-3</c:v>
                </c:pt>
                <c:pt idx="329" formatCode="General">
                  <c:v>2.2372749999999999E-3</c:v>
                </c:pt>
                <c:pt idx="330" formatCode="General">
                  <c:v>2.091E-3</c:v>
                </c:pt>
                <c:pt idx="331" formatCode="General">
                  <c:v>1.9535870000000001E-3</c:v>
                </c:pt>
                <c:pt idx="332" formatCode="General">
                  <c:v>1.8245799999999999E-3</c:v>
                </c:pt>
                <c:pt idx="333" formatCode="General">
                  <c:v>1.7035799999999999E-3</c:v>
                </c:pt>
                <c:pt idx="334" formatCode="General">
                  <c:v>1.5901870000000001E-3</c:v>
                </c:pt>
                <c:pt idx="335" formatCode="General">
                  <c:v>1.4840000000000001E-3</c:v>
                </c:pt>
                <c:pt idx="336" formatCode="General">
                  <c:v>1.384496E-3</c:v>
                </c:pt>
                <c:pt idx="337" formatCode="General">
                  <c:v>1.2912679999999999E-3</c:v>
                </c:pt>
                <c:pt idx="338" formatCode="General">
                  <c:v>1.2040919999999999E-3</c:v>
                </c:pt>
                <c:pt idx="339" formatCode="General">
                  <c:v>1.122744E-3</c:v>
                </c:pt>
                <c:pt idx="340" formatCode="General">
                  <c:v>1.047E-3</c:v>
                </c:pt>
                <c:pt idx="341" formatCode="General">
                  <c:v>9.7659000000000005E-4</c:v>
                </c:pt>
                <c:pt idx="342" formatCode="General">
                  <c:v>9.1110900000000001E-4</c:v>
                </c:pt>
                <c:pt idx="343" formatCode="General">
                  <c:v>8.5013299999999999E-4</c:v>
                </c:pt>
                <c:pt idx="344" formatCode="General">
                  <c:v>7.9323800000000004E-4</c:v>
                </c:pt>
                <c:pt idx="345" formatCode="General">
                  <c:v>7.3999999999999999E-4</c:v>
                </c:pt>
                <c:pt idx="346" formatCode="General">
                  <c:v>6.9008299999999997E-4</c:v>
                </c:pt>
                <c:pt idx="347" formatCode="General">
                  <c:v>6.4331000000000002E-4</c:v>
                </c:pt>
                <c:pt idx="348" formatCode="General">
                  <c:v>5.9949600000000003E-4</c:v>
                </c:pt>
                <c:pt idx="349" formatCode="General">
                  <c:v>5.5845500000000002E-4</c:v>
                </c:pt>
                <c:pt idx="350" formatCode="General">
                  <c:v>5.1999999999999995E-4</c:v>
                </c:pt>
                <c:pt idx="351" formatCode="General">
                  <c:v>4.83914E-4</c:v>
                </c:pt>
                <c:pt idx="352" formatCode="General">
                  <c:v>4.5005300000000001E-4</c:v>
                </c:pt>
                <c:pt idx="353" formatCode="General">
                  <c:v>4.1834499999999998E-4</c:v>
                </c:pt>
                <c:pt idx="354" formatCode="General">
                  <c:v>3.8871799999999997E-4</c:v>
                </c:pt>
                <c:pt idx="355" formatCode="General">
                  <c:v>3.611E-4</c:v>
                </c:pt>
                <c:pt idx="356" formatCode="General">
                  <c:v>3.3538399999999999E-4</c:v>
                </c:pt>
                <c:pt idx="357" formatCode="General">
                  <c:v>3.1144000000000001E-4</c:v>
                </c:pt>
                <c:pt idx="358" formatCode="General">
                  <c:v>2.8916599999999999E-4</c:v>
                </c:pt>
                <c:pt idx="359" formatCode="General">
                  <c:v>2.68454E-4</c:v>
                </c:pt>
                <c:pt idx="360" formatCode="General">
                  <c:v>2.4919999999999999E-4</c:v>
                </c:pt>
                <c:pt idx="361" formatCode="General">
                  <c:v>2.3130199999999999E-4</c:v>
                </c:pt>
                <c:pt idx="362" formatCode="General">
                  <c:v>2.1468600000000001E-4</c:v>
                </c:pt>
                <c:pt idx="363" formatCode="General">
                  <c:v>1.9928799999999999E-4</c:v>
                </c:pt>
                <c:pt idx="364" formatCode="General">
                  <c:v>1.8504799999999999E-4</c:v>
                </c:pt>
                <c:pt idx="365" formatCode="General">
                  <c:v>1.719E-4</c:v>
                </c:pt>
                <c:pt idx="366" formatCode="General">
                  <c:v>1.5977799999999999E-4</c:v>
                </c:pt>
                <c:pt idx="367" formatCode="General">
                  <c:v>1.4860399999999999E-4</c:v>
                </c:pt>
                <c:pt idx="368" formatCode="General">
                  <c:v>1.3830200000000001E-4</c:v>
                </c:pt>
                <c:pt idx="369" formatCode="General">
                  <c:v>1.2879300000000001E-4</c:v>
                </c:pt>
                <c:pt idx="370" formatCode="General">
                  <c:v>1.2E-4</c:v>
                </c:pt>
                <c:pt idx="371" formatCode="General">
                  <c:v>1.1186E-4</c:v>
                </c:pt>
                <c:pt idx="372" formatCode="General">
                  <c:v>1.0432199999999999E-4</c:v>
                </c:pt>
                <c:pt idx="373">
                  <c:v>9.7335600000000004E-5</c:v>
                </c:pt>
                <c:pt idx="374">
                  <c:v>9.0845899999999997E-5</c:v>
                </c:pt>
                <c:pt idx="375" formatCode="General">
                  <c:v>8.4800000000000001E-5</c:v>
                </c:pt>
                <c:pt idx="376">
                  <c:v>7.9146699999999999E-5</c:v>
                </c:pt>
                <c:pt idx="377" formatCode="General">
                  <c:v>7.3857999999999997E-5</c:v>
                </c:pt>
                <c:pt idx="378" formatCode="General">
                  <c:v>6.8916000000000002E-5</c:v>
                </c:pt>
                <c:pt idx="379">
                  <c:v>6.4302700000000004E-5</c:v>
                </c:pt>
                <c:pt idx="380" formatCode="General">
                  <c:v>6.0000000000000002E-5</c:v>
                </c:pt>
                <c:pt idx="381">
                  <c:v>5.59819E-5</c:v>
                </c:pt>
                <c:pt idx="382">
                  <c:v>5.2225599999999997E-5</c:v>
                </c:pt>
                <c:pt idx="383">
                  <c:v>4.8718399999999998E-5</c:v>
                </c:pt>
                <c:pt idx="384">
                  <c:v>4.5447500000000002E-5</c:v>
                </c:pt>
                <c:pt idx="385" formatCode="General">
                  <c:v>4.2400000000000001E-5</c:v>
                </c:pt>
                <c:pt idx="386">
                  <c:v>3.9561000000000003E-5</c:v>
                </c:pt>
                <c:pt idx="387">
                  <c:v>3.6915100000000002E-5</c:v>
                </c:pt>
                <c:pt idx="388">
                  <c:v>3.4448700000000001E-5</c:v>
                </c:pt>
                <c:pt idx="389">
                  <c:v>3.2148199999999998E-5</c:v>
                </c:pt>
                <c:pt idx="390" formatCode="General">
                  <c:v>3.0000000000000001E-5</c:v>
                </c:pt>
                <c:pt idx="391">
                  <c:v>2.7991300000000001E-5</c:v>
                </c:pt>
                <c:pt idx="392">
                  <c:v>2.61136E-5</c:v>
                </c:pt>
                <c:pt idx="393">
                  <c:v>2.4360200000000001E-5</c:v>
                </c:pt>
                <c:pt idx="394">
                  <c:v>2.2724599999999999E-5</c:v>
                </c:pt>
                <c:pt idx="395" formatCode="General">
                  <c:v>2.12E-5</c:v>
                </c:pt>
                <c:pt idx="396">
                  <c:v>1.9778600000000001E-5</c:v>
                </c:pt>
                <c:pt idx="397">
                  <c:v>1.8452900000000001E-5</c:v>
                </c:pt>
                <c:pt idx="398">
                  <c:v>1.7216900000000001E-5</c:v>
                </c:pt>
                <c:pt idx="399">
                  <c:v>1.6064599999999999E-5</c:v>
                </c:pt>
                <c:pt idx="400" formatCode="General">
                  <c:v>1.499E-5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81B-4EB2-BB2C-6E3304063A3E}"/>
            </c:ext>
          </c:extLst>
        </c:ser>
        <c:ser>
          <c:idx val="2"/>
          <c:order val="2"/>
          <c:tx>
            <c:strRef>
              <c:f>s!$F$1</c:f>
              <c:strCache>
                <c:ptCount val="1"/>
                <c:pt idx="0">
                  <c:v>CIEz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s!$F$2:$F$452</c:f>
              <c:numCache>
                <c:formatCode>General</c:formatCode>
                <c:ptCount val="451"/>
                <c:pt idx="0">
                  <c:v>6.4500010000000003E-3</c:v>
                </c:pt>
                <c:pt idx="1">
                  <c:v>7.0832159999999998E-3</c:v>
                </c:pt>
                <c:pt idx="2">
                  <c:v>7.745488E-3</c:v>
                </c:pt>
                <c:pt idx="3">
                  <c:v>8.5011519999999997E-3</c:v>
                </c:pt>
                <c:pt idx="4">
                  <c:v>9.4145440000000004E-3</c:v>
                </c:pt>
                <c:pt idx="5">
                  <c:v>1.054999E-2</c:v>
                </c:pt>
                <c:pt idx="6">
                  <c:v>1.19658E-2</c:v>
                </c:pt>
                <c:pt idx="7">
                  <c:v>1.3655870000000001E-2</c:v>
                </c:pt>
                <c:pt idx="8">
                  <c:v>1.5588050000000001E-2</c:v>
                </c:pt>
                <c:pt idx="9">
                  <c:v>1.773015E-2</c:v>
                </c:pt>
                <c:pt idx="10">
                  <c:v>2.005001E-2</c:v>
                </c:pt>
                <c:pt idx="11">
                  <c:v>2.2511360000000001E-2</c:v>
                </c:pt>
                <c:pt idx="12">
                  <c:v>2.520288E-2</c:v>
                </c:pt>
                <c:pt idx="13">
                  <c:v>2.8279720000000001E-2</c:v>
                </c:pt>
                <c:pt idx="14">
                  <c:v>3.1897040000000002E-2</c:v>
                </c:pt>
                <c:pt idx="15">
                  <c:v>3.6209999999999999E-2</c:v>
                </c:pt>
                <c:pt idx="16">
                  <c:v>4.1437710000000003E-2</c:v>
                </c:pt>
                <c:pt idx="17">
                  <c:v>4.7503719999999999E-2</c:v>
                </c:pt>
                <c:pt idx="18">
                  <c:v>5.4119880000000002E-2</c:v>
                </c:pt>
                <c:pt idx="19">
                  <c:v>6.0998030000000002E-2</c:v>
                </c:pt>
                <c:pt idx="20">
                  <c:v>6.7850010000000002E-2</c:v>
                </c:pt>
                <c:pt idx="21">
                  <c:v>7.4486319999999995E-2</c:v>
                </c:pt>
                <c:pt idx="22">
                  <c:v>8.1361559999999999E-2</c:v>
                </c:pt>
                <c:pt idx="23">
                  <c:v>8.9153640000000006E-2</c:v>
                </c:pt>
                <c:pt idx="24">
                  <c:v>9.854048E-2</c:v>
                </c:pt>
                <c:pt idx="25">
                  <c:v>0.11020000000000001</c:v>
                </c:pt>
                <c:pt idx="26">
                  <c:v>0.1246133</c:v>
                </c:pt>
                <c:pt idx="27">
                  <c:v>0.14170170000000001</c:v>
                </c:pt>
                <c:pt idx="28">
                  <c:v>0.16130349999999999</c:v>
                </c:pt>
                <c:pt idx="29">
                  <c:v>0.1832568</c:v>
                </c:pt>
                <c:pt idx="30">
                  <c:v>0.2074</c:v>
                </c:pt>
                <c:pt idx="31">
                  <c:v>0.23369210000000001</c:v>
                </c:pt>
                <c:pt idx="32">
                  <c:v>0.26261139999999999</c:v>
                </c:pt>
                <c:pt idx="33">
                  <c:v>0.2947746</c:v>
                </c:pt>
                <c:pt idx="34">
                  <c:v>0.3307985</c:v>
                </c:pt>
                <c:pt idx="35">
                  <c:v>0.37130000000000002</c:v>
                </c:pt>
                <c:pt idx="36">
                  <c:v>0.4162091</c:v>
                </c:pt>
                <c:pt idx="37">
                  <c:v>0.46546419999999999</c:v>
                </c:pt>
                <c:pt idx="38">
                  <c:v>0.51969480000000001</c:v>
                </c:pt>
                <c:pt idx="39">
                  <c:v>0.57953030000000005</c:v>
                </c:pt>
                <c:pt idx="40">
                  <c:v>0.64559999999999995</c:v>
                </c:pt>
                <c:pt idx="41">
                  <c:v>0.71848380000000001</c:v>
                </c:pt>
                <c:pt idx="42">
                  <c:v>0.79671329999999996</c:v>
                </c:pt>
                <c:pt idx="43">
                  <c:v>0.87784589999999996</c:v>
                </c:pt>
                <c:pt idx="44">
                  <c:v>0.95943900000000004</c:v>
                </c:pt>
                <c:pt idx="45">
                  <c:v>1.0390501000000001</c:v>
                </c:pt>
                <c:pt idx="46">
                  <c:v>1.1153673</c:v>
                </c:pt>
                <c:pt idx="47">
                  <c:v>1.1884971</c:v>
                </c:pt>
                <c:pt idx="48">
                  <c:v>1.2581233000000001</c:v>
                </c:pt>
                <c:pt idx="49">
                  <c:v>1.3239296</c:v>
                </c:pt>
                <c:pt idx="50">
                  <c:v>1.3855999999999999</c:v>
                </c:pt>
                <c:pt idx="51">
                  <c:v>1.4426352</c:v>
                </c:pt>
                <c:pt idx="52">
                  <c:v>1.4948035</c:v>
                </c:pt>
                <c:pt idx="53">
                  <c:v>1.5421902999999999</c:v>
                </c:pt>
                <c:pt idx="54">
                  <c:v>1.5848807</c:v>
                </c:pt>
                <c:pt idx="55">
                  <c:v>1.62296</c:v>
                </c:pt>
                <c:pt idx="56">
                  <c:v>1.6564048</c:v>
                </c:pt>
                <c:pt idx="57">
                  <c:v>1.6852959000000001</c:v>
                </c:pt>
                <c:pt idx="58">
                  <c:v>1.7098745</c:v>
                </c:pt>
                <c:pt idx="59">
                  <c:v>1.7303820999999999</c:v>
                </c:pt>
                <c:pt idx="60">
                  <c:v>1.7470600000000001</c:v>
                </c:pt>
                <c:pt idx="61">
                  <c:v>1.7600446000000001</c:v>
                </c:pt>
                <c:pt idx="62">
                  <c:v>1.7696232999999999</c:v>
                </c:pt>
                <c:pt idx="63">
                  <c:v>1.7762636999999999</c:v>
                </c:pt>
                <c:pt idx="64">
                  <c:v>1.7804333999999999</c:v>
                </c:pt>
                <c:pt idx="65">
                  <c:v>1.7826</c:v>
                </c:pt>
                <c:pt idx="66">
                  <c:v>1.7829682</c:v>
                </c:pt>
                <c:pt idx="67">
                  <c:v>1.7816997999999999</c:v>
                </c:pt>
                <c:pt idx="68">
                  <c:v>1.7791982</c:v>
                </c:pt>
                <c:pt idx="69">
                  <c:v>1.7758670999999999</c:v>
                </c:pt>
                <c:pt idx="70">
                  <c:v>1.7721100000000001</c:v>
                </c:pt>
                <c:pt idx="71">
                  <c:v>1.7682589</c:v>
                </c:pt>
                <c:pt idx="72">
                  <c:v>1.7640389999999999</c:v>
                </c:pt>
                <c:pt idx="73">
                  <c:v>1.7589437999999999</c:v>
                </c:pt>
                <c:pt idx="74">
                  <c:v>1.7524663</c:v>
                </c:pt>
                <c:pt idx="75">
                  <c:v>1.7441</c:v>
                </c:pt>
                <c:pt idx="76">
                  <c:v>1.7335594999999999</c:v>
                </c:pt>
                <c:pt idx="77">
                  <c:v>1.7208581000000001</c:v>
                </c:pt>
                <c:pt idx="78">
                  <c:v>1.7059369</c:v>
                </c:pt>
                <c:pt idx="79">
                  <c:v>1.6887372</c:v>
                </c:pt>
                <c:pt idx="80">
                  <c:v>1.6692</c:v>
                </c:pt>
                <c:pt idx="81">
                  <c:v>1.6475287000000001</c:v>
                </c:pt>
                <c:pt idx="82">
                  <c:v>1.6234127</c:v>
                </c:pt>
                <c:pt idx="83">
                  <c:v>1.5960223</c:v>
                </c:pt>
                <c:pt idx="84">
                  <c:v>1.5645279999999999</c:v>
                </c:pt>
                <c:pt idx="85">
                  <c:v>1.5281</c:v>
                </c:pt>
                <c:pt idx="86">
                  <c:v>1.4861114</c:v>
                </c:pt>
                <c:pt idx="87">
                  <c:v>1.4395214999999999</c:v>
                </c:pt>
                <c:pt idx="88">
                  <c:v>1.3898798999999999</c:v>
                </c:pt>
                <c:pt idx="89">
                  <c:v>1.3387362</c:v>
                </c:pt>
                <c:pt idx="90">
                  <c:v>1.2876399999999999</c:v>
                </c:pt>
                <c:pt idx="91">
                  <c:v>1.2374223</c:v>
                </c:pt>
                <c:pt idx="92">
                  <c:v>1.1878242999999999</c:v>
                </c:pt>
                <c:pt idx="93">
                  <c:v>1.1387611</c:v>
                </c:pt>
                <c:pt idx="94">
                  <c:v>1.0901479999999999</c:v>
                </c:pt>
                <c:pt idx="95">
                  <c:v>1.0419</c:v>
                </c:pt>
                <c:pt idx="96">
                  <c:v>0.99419760000000001</c:v>
                </c:pt>
                <c:pt idx="97">
                  <c:v>0.9473473</c:v>
                </c:pt>
                <c:pt idx="98">
                  <c:v>0.90145310000000001</c:v>
                </c:pt>
                <c:pt idx="99">
                  <c:v>0.85661929999999997</c:v>
                </c:pt>
                <c:pt idx="100">
                  <c:v>0.81295010000000001</c:v>
                </c:pt>
                <c:pt idx="101">
                  <c:v>0.77051729999999996</c:v>
                </c:pt>
                <c:pt idx="102">
                  <c:v>0.7294448</c:v>
                </c:pt>
                <c:pt idx="103">
                  <c:v>0.68991360000000002</c:v>
                </c:pt>
                <c:pt idx="104">
                  <c:v>0.65210489999999999</c:v>
                </c:pt>
                <c:pt idx="105">
                  <c:v>0.61619999999999997</c:v>
                </c:pt>
                <c:pt idx="106">
                  <c:v>0.58232859999999997</c:v>
                </c:pt>
                <c:pt idx="107">
                  <c:v>0.55041620000000002</c:v>
                </c:pt>
                <c:pt idx="108">
                  <c:v>0.52033759999999996</c:v>
                </c:pt>
                <c:pt idx="109">
                  <c:v>0.4919673</c:v>
                </c:pt>
                <c:pt idx="110">
                  <c:v>0.46517999999999998</c:v>
                </c:pt>
                <c:pt idx="111">
                  <c:v>0.4399246</c:v>
                </c:pt>
                <c:pt idx="112">
                  <c:v>0.41618359999999999</c:v>
                </c:pt>
                <c:pt idx="113">
                  <c:v>0.39388220000000002</c:v>
                </c:pt>
                <c:pt idx="114">
                  <c:v>0.3729459</c:v>
                </c:pt>
                <c:pt idx="115">
                  <c:v>0.3533</c:v>
                </c:pt>
                <c:pt idx="116">
                  <c:v>0.33485779999999998</c:v>
                </c:pt>
                <c:pt idx="117">
                  <c:v>0.3175521</c:v>
                </c:pt>
                <c:pt idx="118">
                  <c:v>0.30133749999999998</c:v>
                </c:pt>
                <c:pt idx="119">
                  <c:v>0.2861686</c:v>
                </c:pt>
                <c:pt idx="120">
                  <c:v>0.27200000000000002</c:v>
                </c:pt>
                <c:pt idx="121">
                  <c:v>0.25881710000000002</c:v>
                </c:pt>
                <c:pt idx="122">
                  <c:v>0.2464838</c:v>
                </c:pt>
                <c:pt idx="123">
                  <c:v>0.2347718</c:v>
                </c:pt>
                <c:pt idx="124">
                  <c:v>0.22345329999999999</c:v>
                </c:pt>
                <c:pt idx="125">
                  <c:v>0.21229999999999999</c:v>
                </c:pt>
                <c:pt idx="126">
                  <c:v>0.20116919999999999</c:v>
                </c:pt>
                <c:pt idx="127">
                  <c:v>0.1901196</c:v>
                </c:pt>
                <c:pt idx="128">
                  <c:v>0.17922540000000001</c:v>
                </c:pt>
                <c:pt idx="129">
                  <c:v>0.16856080000000001</c:v>
                </c:pt>
                <c:pt idx="130">
                  <c:v>0.15820000000000001</c:v>
                </c:pt>
                <c:pt idx="131">
                  <c:v>0.1481383</c:v>
                </c:pt>
                <c:pt idx="132">
                  <c:v>0.13837579999999999</c:v>
                </c:pt>
                <c:pt idx="133">
                  <c:v>0.1289942</c:v>
                </c:pt>
                <c:pt idx="134">
                  <c:v>0.1200751</c:v>
                </c:pt>
                <c:pt idx="135">
                  <c:v>0.11169999999999999</c:v>
                </c:pt>
                <c:pt idx="136">
                  <c:v>0.10390480000000001</c:v>
                </c:pt>
                <c:pt idx="137">
                  <c:v>9.666748E-2</c:v>
                </c:pt>
                <c:pt idx="138">
                  <c:v>8.9982720000000002E-2</c:v>
                </c:pt>
                <c:pt idx="139">
                  <c:v>8.3845310000000006E-2</c:v>
                </c:pt>
                <c:pt idx="140">
                  <c:v>7.8249990000000005E-2</c:v>
                </c:pt>
                <c:pt idx="141">
                  <c:v>7.3208990000000002E-2</c:v>
                </c:pt>
                <c:pt idx="142">
                  <c:v>6.8678160000000002E-2</c:v>
                </c:pt>
                <c:pt idx="143">
                  <c:v>6.4567840000000001E-2</c:v>
                </c:pt>
                <c:pt idx="144">
                  <c:v>6.0788349999999998E-2</c:v>
                </c:pt>
                <c:pt idx="145">
                  <c:v>5.7250009999999997E-2</c:v>
                </c:pt>
                <c:pt idx="146">
                  <c:v>5.3904349999999997E-2</c:v>
                </c:pt>
                <c:pt idx="147">
                  <c:v>5.0746640000000003E-2</c:v>
                </c:pt>
                <c:pt idx="148">
                  <c:v>4.7752759999999998E-2</c:v>
                </c:pt>
                <c:pt idx="149">
                  <c:v>4.4898590000000002E-2</c:v>
                </c:pt>
                <c:pt idx="150">
                  <c:v>4.2160000000000003E-2</c:v>
                </c:pt>
                <c:pt idx="151">
                  <c:v>3.9507279999999999E-2</c:v>
                </c:pt>
                <c:pt idx="152">
                  <c:v>3.6935639999999999E-2</c:v>
                </c:pt>
                <c:pt idx="153">
                  <c:v>3.445836E-2</c:v>
                </c:pt>
                <c:pt idx="154">
                  <c:v>3.2088720000000001E-2</c:v>
                </c:pt>
                <c:pt idx="155">
                  <c:v>2.9839999999999998E-2</c:v>
                </c:pt>
                <c:pt idx="156">
                  <c:v>2.771181E-2</c:v>
                </c:pt>
                <c:pt idx="157">
                  <c:v>2.5694439999999999E-2</c:v>
                </c:pt>
                <c:pt idx="158">
                  <c:v>2.3787160000000002E-2</c:v>
                </c:pt>
                <c:pt idx="159">
                  <c:v>2.1989249999999998E-2</c:v>
                </c:pt>
                <c:pt idx="160">
                  <c:v>2.0299999999999999E-2</c:v>
                </c:pt>
                <c:pt idx="161">
                  <c:v>1.871805E-2</c:v>
                </c:pt>
                <c:pt idx="162">
                  <c:v>1.724036E-2</c:v>
                </c:pt>
                <c:pt idx="163">
                  <c:v>1.5863639999999998E-2</c:v>
                </c:pt>
                <c:pt idx="164">
                  <c:v>1.458461E-2</c:v>
                </c:pt>
                <c:pt idx="165">
                  <c:v>1.34E-2</c:v>
                </c:pt>
                <c:pt idx="166">
                  <c:v>1.2307230000000001E-2</c:v>
                </c:pt>
                <c:pt idx="167">
                  <c:v>1.130188E-2</c:v>
                </c:pt>
                <c:pt idx="168">
                  <c:v>1.0377920000000001E-2</c:v>
                </c:pt>
                <c:pt idx="169">
                  <c:v>9.5293059999999995E-3</c:v>
                </c:pt>
                <c:pt idx="170">
                  <c:v>8.7499989999999996E-3</c:v>
                </c:pt>
                <c:pt idx="171">
                  <c:v>8.0351999999999993E-3</c:v>
                </c:pt>
                <c:pt idx="172">
                  <c:v>7.3816000000000003E-3</c:v>
                </c:pt>
                <c:pt idx="173">
                  <c:v>6.7853999999999996E-3</c:v>
                </c:pt>
                <c:pt idx="174">
                  <c:v>6.2427999999999997E-3</c:v>
                </c:pt>
                <c:pt idx="175">
                  <c:v>5.7499990000000004E-3</c:v>
                </c:pt>
                <c:pt idx="176">
                  <c:v>5.3036000000000003E-3</c:v>
                </c:pt>
                <c:pt idx="177">
                  <c:v>4.8998000000000002E-3</c:v>
                </c:pt>
                <c:pt idx="178">
                  <c:v>4.5342000000000004E-3</c:v>
                </c:pt>
                <c:pt idx="179">
                  <c:v>4.2024000000000002E-3</c:v>
                </c:pt>
                <c:pt idx="180">
                  <c:v>3.8999999999999998E-3</c:v>
                </c:pt>
                <c:pt idx="181">
                  <c:v>3.6232E-3</c:v>
                </c:pt>
                <c:pt idx="182">
                  <c:v>3.3706000000000001E-3</c:v>
                </c:pt>
                <c:pt idx="183">
                  <c:v>3.1413999999999999E-3</c:v>
                </c:pt>
                <c:pt idx="184">
                  <c:v>2.9348E-3</c:v>
                </c:pt>
                <c:pt idx="185">
                  <c:v>2.7499989999999999E-3</c:v>
                </c:pt>
                <c:pt idx="186">
                  <c:v>2.5852000000000002E-3</c:v>
                </c:pt>
                <c:pt idx="187">
                  <c:v>2.4386E-3</c:v>
                </c:pt>
                <c:pt idx="188">
                  <c:v>2.3094000000000001E-3</c:v>
                </c:pt>
                <c:pt idx="189">
                  <c:v>2.1968000000000001E-3</c:v>
                </c:pt>
                <c:pt idx="190">
                  <c:v>2.0999999999999999E-3</c:v>
                </c:pt>
                <c:pt idx="191">
                  <c:v>2.0177329999999999E-3</c:v>
                </c:pt>
                <c:pt idx="192">
                  <c:v>1.9482E-3</c:v>
                </c:pt>
                <c:pt idx="193">
                  <c:v>1.8898000000000001E-3</c:v>
                </c:pt>
                <c:pt idx="194">
                  <c:v>1.8409329999999999E-3</c:v>
                </c:pt>
                <c:pt idx="195">
                  <c:v>1.8E-3</c:v>
                </c:pt>
                <c:pt idx="196">
                  <c:v>1.766267E-3</c:v>
                </c:pt>
                <c:pt idx="197">
                  <c:v>1.7378000000000001E-3</c:v>
                </c:pt>
                <c:pt idx="198">
                  <c:v>1.7112E-3</c:v>
                </c:pt>
                <c:pt idx="199">
                  <c:v>1.6830669999999999E-3</c:v>
                </c:pt>
                <c:pt idx="200">
                  <c:v>1.6500009999999999E-3</c:v>
                </c:pt>
                <c:pt idx="201">
                  <c:v>1.6101329999999999E-3</c:v>
                </c:pt>
                <c:pt idx="202">
                  <c:v>1.5644000000000001E-3</c:v>
                </c:pt>
                <c:pt idx="203">
                  <c:v>1.5135999999999999E-3</c:v>
                </c:pt>
                <c:pt idx="204">
                  <c:v>1.4585329999999999E-3</c:v>
                </c:pt>
                <c:pt idx="205">
                  <c:v>1.4E-3</c:v>
                </c:pt>
                <c:pt idx="206">
                  <c:v>1.3366669999999999E-3</c:v>
                </c:pt>
                <c:pt idx="207">
                  <c:v>1.2700000000000001E-3</c:v>
                </c:pt>
                <c:pt idx="208">
                  <c:v>1.2049999999999999E-3</c:v>
                </c:pt>
                <c:pt idx="209">
                  <c:v>1.1466670000000001E-3</c:v>
                </c:pt>
                <c:pt idx="210">
                  <c:v>1.1000000000000001E-3</c:v>
                </c:pt>
                <c:pt idx="211">
                  <c:v>1.0688E-3</c:v>
                </c:pt>
                <c:pt idx="212">
                  <c:v>1.0494E-3</c:v>
                </c:pt>
                <c:pt idx="213">
                  <c:v>1.0356E-3</c:v>
                </c:pt>
                <c:pt idx="214">
                  <c:v>1.0212000000000001E-3</c:v>
                </c:pt>
                <c:pt idx="215">
                  <c:v>1E-3</c:v>
                </c:pt>
                <c:pt idx="216">
                  <c:v>9.6864E-4</c:v>
                </c:pt>
                <c:pt idx="217">
                  <c:v>9.2991999999999999E-4</c:v>
                </c:pt>
                <c:pt idx="218">
                  <c:v>8.8688000000000005E-4</c:v>
                </c:pt>
                <c:pt idx="219">
                  <c:v>8.4256000000000001E-4</c:v>
                </c:pt>
                <c:pt idx="220">
                  <c:v>8.0000000000000004E-4</c:v>
                </c:pt>
                <c:pt idx="221">
                  <c:v>7.6095999999999998E-4</c:v>
                </c:pt>
                <c:pt idx="222">
                  <c:v>7.2367999999999998E-4</c:v>
                </c:pt>
                <c:pt idx="223">
                  <c:v>6.8592000000000002E-4</c:v>
                </c:pt>
                <c:pt idx="224">
                  <c:v>6.4543999999999995E-4</c:v>
                </c:pt>
                <c:pt idx="225">
                  <c:v>5.9999999999999995E-4</c:v>
                </c:pt>
                <c:pt idx="226">
                  <c:v>5.4786699999999995E-4</c:v>
                </c:pt>
                <c:pt idx="227">
                  <c:v>4.9160000000000002E-4</c:v>
                </c:pt>
                <c:pt idx="228">
                  <c:v>4.3540000000000001E-4</c:v>
                </c:pt>
                <c:pt idx="229">
                  <c:v>3.8346700000000002E-4</c:v>
                </c:pt>
                <c:pt idx="230">
                  <c:v>3.4000000000000002E-4</c:v>
                </c:pt>
                <c:pt idx="231">
                  <c:v>3.0725300000000001E-4</c:v>
                </c:pt>
                <c:pt idx="232">
                  <c:v>2.8316000000000002E-4</c:v>
                </c:pt>
                <c:pt idx="233">
                  <c:v>2.6543999999999998E-4</c:v>
                </c:pt>
                <c:pt idx="234">
                  <c:v>2.5181299999999998E-4</c:v>
                </c:pt>
                <c:pt idx="235">
                  <c:v>2.4000000000000001E-4</c:v>
                </c:pt>
                <c:pt idx="236">
                  <c:v>2.29547E-4</c:v>
                </c:pt>
                <c:pt idx="237">
                  <c:v>2.2064E-4</c:v>
                </c:pt>
                <c:pt idx="238">
                  <c:v>2.1196E-4</c:v>
                </c:pt>
                <c:pt idx="239">
                  <c:v>2.0218699999999999E-4</c:v>
                </c:pt>
                <c:pt idx="240">
                  <c:v>1.9000000000000001E-4</c:v>
                </c:pt>
                <c:pt idx="241">
                  <c:v>1.7421299999999999E-4</c:v>
                </c:pt>
                <c:pt idx="242">
                  <c:v>1.5563999999999999E-4</c:v>
                </c:pt>
                <c:pt idx="243">
                  <c:v>1.3595999999999999E-4</c:v>
                </c:pt>
                <c:pt idx="244">
                  <c:v>1.16853E-4</c:v>
                </c:pt>
                <c:pt idx="245">
                  <c:v>1E-4</c:v>
                </c:pt>
                <c:pt idx="246" formatCode="0.00E+00">
                  <c:v>8.6133300000000004E-5</c:v>
                </c:pt>
                <c:pt idx="247">
                  <c:v>7.4599999999999997E-5</c:v>
                </c:pt>
                <c:pt idx="248">
                  <c:v>6.4999999999999994E-5</c:v>
                </c:pt>
                <c:pt idx="249" formatCode="0.00E+00">
                  <c:v>5.6933299999999999E-5</c:v>
                </c:pt>
                <c:pt idx="250" formatCode="0.00E+00">
                  <c:v>5.0000000000000002E-5</c:v>
                </c:pt>
                <c:pt idx="251">
                  <c:v>4.4159999999999997E-5</c:v>
                </c:pt>
                <c:pt idx="252">
                  <c:v>3.9480000000000001E-5</c:v>
                </c:pt>
                <c:pt idx="253">
                  <c:v>3.5719999999999997E-5</c:v>
                </c:pt>
                <c:pt idx="254">
                  <c:v>3.2639999999999999E-5</c:v>
                </c:pt>
                <c:pt idx="255">
                  <c:v>3.0000000000000001E-5</c:v>
                </c:pt>
                <c:pt idx="256" formatCode="0.00E+00">
                  <c:v>2.7653299999999998E-5</c:v>
                </c:pt>
                <c:pt idx="257">
                  <c:v>2.5559999999999999E-5</c:v>
                </c:pt>
                <c:pt idx="258">
                  <c:v>2.3640000000000001E-5</c:v>
                </c:pt>
                <c:pt idx="259" formatCode="0.00E+00">
                  <c:v>2.18133E-5</c:v>
                </c:pt>
                <c:pt idx="260">
                  <c:v>2.0000000000000002E-5</c:v>
                </c:pt>
                <c:pt idx="261" formatCode="0.00E+00">
                  <c:v>1.8133300000000001E-5</c:v>
                </c:pt>
                <c:pt idx="262">
                  <c:v>1.6200000000000001E-5</c:v>
                </c:pt>
                <c:pt idx="263">
                  <c:v>1.42E-5</c:v>
                </c:pt>
                <c:pt idx="264" formatCode="0.00E+00">
                  <c:v>1.21333E-5</c:v>
                </c:pt>
                <c:pt idx="265">
                  <c:v>1.0000000000000001E-5</c:v>
                </c:pt>
                <c:pt idx="266" formatCode="0.00E+00">
                  <c:v>7.7333299999999997E-6</c:v>
                </c:pt>
                <c:pt idx="267">
                  <c:v>5.4E-6</c:v>
                </c:pt>
                <c:pt idx="268">
                  <c:v>3.1999999999999999E-6</c:v>
                </c:pt>
                <c:pt idx="269" formatCode="0.00E+00">
                  <c:v>1.33333E-6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81B-4EB2-BB2C-6E3304063A3E}"/>
            </c:ext>
          </c:extLst>
        </c:ser>
        <c:ser>
          <c:idx val="3"/>
          <c:order val="3"/>
          <c:tx>
            <c:strRef>
              <c:f>s!$G$1</c:f>
              <c:strCache>
                <c:ptCount val="1"/>
                <c:pt idx="0">
                  <c:v>S(lambda)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s!$G$2:$G$452</c:f>
              <c:numCache>
                <c:formatCode>General</c:formatCode>
                <c:ptCount val="451"/>
                <c:pt idx="0">
                  <c:v>2.3246686432788124</c:v>
                </c:pt>
                <c:pt idx="1">
                  <c:v>2.3124927972765068</c:v>
                </c:pt>
                <c:pt idx="2">
                  <c:v>2.300412276878756</c:v>
                </c:pt>
                <c:pt idx="3">
                  <c:v>2.288426090467965</c:v>
                </c:pt>
                <c:pt idx="4">
                  <c:v>2.2765332592757979</c:v>
                </c:pt>
                <c:pt idx="5">
                  <c:v>2.264732817184071</c:v>
                </c:pt>
                <c:pt idx="6">
                  <c:v>2.2530238105292337</c:v>
                </c:pt>
                <c:pt idx="7">
                  <c:v>2.241405297910362</c:v>
                </c:pt>
                <c:pt idx="8">
                  <c:v>2.2298763500005947</c:v>
                </c:pt>
                <c:pt idx="9">
                  <c:v>2.2184360493619413</c:v>
                </c:pt>
                <c:pt idx="10">
                  <c:v>2.2070834902633867</c:v>
                </c:pt>
                <c:pt idx="11">
                  <c:v>2.1958177785022435</c:v>
                </c:pt>
                <c:pt idx="12">
                  <c:v>2.1846380312286588</c:v>
                </c:pt>
                <c:pt idx="13">
                  <c:v>2.1735433767732428</c:v>
                </c:pt>
                <c:pt idx="14">
                  <c:v>2.1625329544777254</c:v>
                </c:pt>
                <c:pt idx="15">
                  <c:v>2.1516059145286084</c:v>
                </c:pt>
                <c:pt idx="16">
                  <c:v>2.1407614177937311</c:v>
                </c:pt>
                <c:pt idx="17">
                  <c:v>2.1299986356617029</c:v>
                </c:pt>
                <c:pt idx="18">
                  <c:v>2.1193167498841441</c:v>
                </c:pt>
                <c:pt idx="19">
                  <c:v>2.1087149524206712</c:v>
                </c:pt>
                <c:pt idx="20">
                  <c:v>2.0981924452865881</c:v>
                </c:pt>
                <c:pt idx="21">
                  <c:v>2.0877484404032103</c:v>
                </c:pt>
                <c:pt idx="22">
                  <c:v>2.0773821594507886</c:v>
                </c:pt>
                <c:pt idx="23">
                  <c:v>2.0670928337239625</c:v>
                </c:pt>
                <c:pt idx="24">
                  <c:v>2.0568797039897109</c:v>
                </c:pt>
                <c:pt idx="25">
                  <c:v>2.0467420203477413</c:v>
                </c:pt>
                <c:pt idx="26">
                  <c:v>2.036679042093271</c:v>
                </c:pt>
                <c:pt idx="27">
                  <c:v>2.0266900375821519</c:v>
                </c:pt>
                <c:pt idx="28">
                  <c:v>2.0167742840983034</c:v>
                </c:pt>
                <c:pt idx="29">
                  <c:v>2.006931067723392</c:v>
                </c:pt>
                <c:pt idx="30">
                  <c:v>1.9971596832087291</c:v>
                </c:pt>
                <c:pt idx="31">
                  <c:v>1.9874594338493363</c:v>
                </c:pt>
                <c:pt idx="32">
                  <c:v>1.977829631360138</c:v>
                </c:pt>
                <c:pt idx="33">
                  <c:v>1.9682695957542384</c:v>
                </c:pt>
                <c:pt idx="34">
                  <c:v>1.9587786552232493</c:v>
                </c:pt>
                <c:pt idx="35">
                  <c:v>1.9493561460196225</c:v>
                </c:pt>
                <c:pt idx="36">
                  <c:v>1.9400014123409486</c:v>
                </c:pt>
                <c:pt idx="37">
                  <c:v>1.9307138062161926</c:v>
                </c:pt>
                <c:pt idx="38">
                  <c:v>1.9214926873938221</c:v>
                </c:pt>
                <c:pt idx="39">
                  <c:v>1.9123374232317889</c:v>
                </c:pt>
                <c:pt idx="40">
                  <c:v>1.9032473885893433</c:v>
                </c:pt>
                <c:pt idx="41">
                  <c:v>1.8942219657206307</c:v>
                </c:pt>
                <c:pt idx="42">
                  <c:v>1.885260544170043</c:v>
                </c:pt>
                <c:pt idx="43">
                  <c:v>1.8763625206693013</c:v>
                </c:pt>
                <c:pt idx="44">
                  <c:v>1.867527299036214</c:v>
                </c:pt>
                <c:pt idx="45">
                  <c:v>1.8587542900751093</c:v>
                </c:pt>
                <c:pt idx="46">
                  <c:v>1.8500429114788806</c:v>
                </c:pt>
                <c:pt idx="47">
                  <c:v>1.8413925877326409</c:v>
                </c:pt>
                <c:pt idx="48">
                  <c:v>1.8328027500189377</c:v>
                </c:pt>
                <c:pt idx="49">
                  <c:v>1.8242728361245071</c:v>
                </c:pt>
                <c:pt idx="50">
                  <c:v>1.8158022903485396</c:v>
                </c:pt>
                <c:pt idx="51">
                  <c:v>1.8073905634124308</c:v>
                </c:pt>
                <c:pt idx="52">
                  <c:v>1.7990371123709785</c:v>
                </c:pt>
                <c:pt idx="53">
                  <c:v>1.7907414005250153</c:v>
                </c:pt>
                <c:pt idx="54">
                  <c:v>1.782502897335442</c:v>
                </c:pt>
                <c:pt idx="55">
                  <c:v>1.7743210783386343</c:v>
                </c:pt>
                <c:pt idx="56">
                  <c:v>1.7661954250632037</c:v>
                </c:pt>
                <c:pt idx="57">
                  <c:v>1.7581254249480829</c:v>
                </c:pt>
                <c:pt idx="58">
                  <c:v>1.7501105712619163</c:v>
                </c:pt>
                <c:pt idx="59">
                  <c:v>1.7421503630237249</c:v>
                </c:pt>
                <c:pt idx="60">
                  <c:v>1.7342443049248344</c:v>
                </c:pt>
                <c:pt idx="61">
                  <c:v>1.7263919072520273</c:v>
                </c:pt>
                <c:pt idx="62">
                  <c:v>1.7185926858119147</c:v>
                </c:pt>
                <c:pt idx="63">
                  <c:v>1.7108461618564887</c:v>
                </c:pt>
                <c:pt idx="64">
                  <c:v>1.7031518620098529</c:v>
                </c:pt>
                <c:pt idx="65">
                  <c:v>1.6955093181960887</c:v>
                </c:pt>
                <c:pt idx="66">
                  <c:v>1.6879180675682572</c:v>
                </c:pt>
                <c:pt idx="67">
                  <c:v>1.6803776524385039</c:v>
                </c:pt>
                <c:pt idx="68">
                  <c:v>1.6728876202092473</c:v>
                </c:pt>
                <c:pt idx="69">
                  <c:v>1.6654475233054442</c:v>
                </c:pt>
                <c:pt idx="70">
                  <c:v>1.6580569191078915</c:v>
                </c:pt>
                <c:pt idx="71">
                  <c:v>1.6507153698875678</c:v>
                </c:pt>
                <c:pt idx="72">
                  <c:v>1.6434224427409856</c:v>
                </c:pt>
                <c:pt idx="73">
                  <c:v>1.6361777095265302</c:v>
                </c:pt>
                <c:pt idx="74">
                  <c:v>1.6289807468017881</c:v>
                </c:pt>
                <c:pt idx="75">
                  <c:v>1.6218311357618231</c:v>
                </c:pt>
                <c:pt idx="76">
                  <c:v>1.6147284621784039</c:v>
                </c:pt>
                <c:pt idx="77">
                  <c:v>1.6076723163401538</c:v>
                </c:pt>
                <c:pt idx="78">
                  <c:v>1.6006622929936125</c:v>
                </c:pt>
                <c:pt idx="79">
                  <c:v>1.5936979912851927</c:v>
                </c:pt>
                <c:pt idx="80">
                  <c:v>1.5867790147040146</c:v>
                </c:pt>
                <c:pt idx="81">
                  <c:v>1.5799049710256081</c:v>
                </c:pt>
                <c:pt idx="82">
                  <c:v>1.5730754722564582</c:v>
                </c:pt>
                <c:pt idx="83">
                  <c:v>1.5662901345793916</c:v>
                </c:pt>
                <c:pt idx="84">
                  <c:v>1.5595485782997776</c:v>
                </c:pt>
                <c:pt idx="85">
                  <c:v>1.5528504277925399</c:v>
                </c:pt>
                <c:pt idx="86">
                  <c:v>1.5461953114499594</c:v>
                </c:pt>
                <c:pt idx="87">
                  <c:v>1.5395828616302538</c:v>
                </c:pt>
                <c:pt idx="88">
                  <c:v>1.5330127146069255</c:v>
                </c:pt>
                <c:pt idx="89">
                  <c:v>1.5264845105188622</c:v>
                </c:pt>
                <c:pt idx="90">
                  <c:v>1.5199978933211753</c:v>
                </c:pt>
                <c:pt idx="91">
                  <c:v>1.5135525107367671</c:v>
                </c:pt>
                <c:pt idx="92">
                  <c:v>1.5071480142086155</c:v>
                </c:pt>
                <c:pt idx="93">
                  <c:v>1.5007840588527559</c:v>
                </c:pt>
                <c:pt idx="94">
                  <c:v>1.4944603034119608</c:v>
                </c:pt>
                <c:pt idx="95">
                  <c:v>1.4881764102100958</c:v>
                </c:pt>
                <c:pt idx="96">
                  <c:v>1.4819320451071436</c:v>
                </c:pt>
                <c:pt idx="97">
                  <c:v>1.4757268774548884</c:v>
                </c:pt>
                <c:pt idx="98">
                  <c:v>1.4695605800532414</c:v>
                </c:pt>
                <c:pt idx="99">
                  <c:v>1.4634328291072085</c:v>
                </c:pt>
                <c:pt idx="100">
                  <c:v>1.4573433041844748</c:v>
                </c:pt>
                <c:pt idx="101">
                  <c:v>1.4512916881736135</c:v>
                </c:pt>
                <c:pt idx="102">
                  <c:v>1.4452776672428902</c:v>
                </c:pt>
                <c:pt idx="103">
                  <c:v>1.4393009307996667</c:v>
                </c:pt>
                <c:pt idx="104">
                  <c:v>1.4333611714503887</c:v>
                </c:pt>
                <c:pt idx="105">
                  <c:v>1.4274580849611498</c:v>
                </c:pt>
                <c:pt idx="106">
                  <c:v>1.4215913702188165</c:v>
                </c:pt>
                <c:pt idx="107">
                  <c:v>1.4157607291927159</c:v>
                </c:pt>
                <c:pt idx="108">
                  <c:v>1.4099658668968678</c:v>
                </c:pt>
                <c:pt idx="109">
                  <c:v>1.4042064913527537</c:v>
                </c:pt>
                <c:pt idx="110">
                  <c:v>1.3984823135526183</c:v>
                </c:pt>
                <c:pt idx="111">
                  <c:v>1.3927930474232912</c:v>
                </c:pt>
                <c:pt idx="112">
                  <c:v>1.3871384097905204</c:v>
                </c:pt>
                <c:pt idx="113">
                  <c:v>1.3815181203438121</c:v>
                </c:pt>
                <c:pt idx="114">
                  <c:v>1.3759319016017644</c:v>
                </c:pt>
                <c:pt idx="115">
                  <c:v>1.3703794788778922</c:v>
                </c:pt>
                <c:pt idx="116">
                  <c:v>1.3648605802469294</c:v>
                </c:pt>
                <c:pt idx="117">
                  <c:v>1.3593749365116059</c:v>
                </c:pt>
                <c:pt idx="118">
                  <c:v>1.3539222811698892</c:v>
                </c:pt>
                <c:pt idx="119">
                  <c:v>1.348502350382685</c:v>
                </c:pt>
                <c:pt idx="120">
                  <c:v>1.3431148829419848</c:v>
                </c:pt>
                <c:pt idx="121">
                  <c:v>1.3377596202394606</c:v>
                </c:pt>
                <c:pt idx="122">
                  <c:v>1.3324363062354967</c:v>
                </c:pt>
                <c:pt idx="123">
                  <c:v>1.327144687428643</c:v>
                </c:pt>
                <c:pt idx="124">
                  <c:v>1.3218845128255015</c:v>
                </c:pt>
                <c:pt idx="125">
                  <c:v>1.3166555339110226</c:v>
                </c:pt>
                <c:pt idx="126">
                  <c:v>1.3114575046192101</c:v>
                </c:pt>
                <c:pt idx="127">
                  <c:v>1.3062901813042327</c:v>
                </c:pt>
                <c:pt idx="128">
                  <c:v>1.3011533227119298</c:v>
                </c:pt>
                <c:pt idx="129">
                  <c:v>1.2960466899517087</c:v>
                </c:pt>
                <c:pt idx="130">
                  <c:v>1.290970046468825</c:v>
                </c:pt>
                <c:pt idx="131">
                  <c:v>1.2859231580170427</c:v>
                </c:pt>
                <c:pt idx="132">
                  <c:v>1.2809057926316649</c:v>
                </c:pt>
                <c:pt idx="133">
                  <c:v>1.2759177206029346</c:v>
                </c:pt>
                <c:pt idx="134">
                  <c:v>1.2709587144497916</c:v>
                </c:pt>
                <c:pt idx="135">
                  <c:v>1.2660285488939889</c:v>
                </c:pt>
                <c:pt idx="136">
                  <c:v>1.2611270008345583</c:v>
                </c:pt>
                <c:pt idx="137">
                  <c:v>1.2562538493226161</c:v>
                </c:pt>
                <c:pt idx="138">
                  <c:v>1.2514088755365165</c:v>
                </c:pt>
                <c:pt idx="139">
                  <c:v>1.24659186275733</c:v>
                </c:pt>
                <c:pt idx="140">
                  <c:v>1.2418025963446582</c:v>
                </c:pt>
                <c:pt idx="141">
                  <c:v>1.2370408637127646</c:v>
                </c:pt>
                <c:pt idx="142">
                  <c:v>1.2323064543070337</c:v>
                </c:pt>
                <c:pt idx="143">
                  <c:v>1.2275991595807367</c:v>
                </c:pt>
                <c:pt idx="144">
                  <c:v>1.2229187729721083</c:v>
                </c:pt>
                <c:pt idx="145">
                  <c:v>1.2182650898817298</c:v>
                </c:pt>
                <c:pt idx="146">
                  <c:v>1.2136379076502115</c:v>
                </c:pt>
                <c:pt idx="147">
                  <c:v>1.2090370255361689</c:v>
                </c:pt>
                <c:pt idx="148">
                  <c:v>1.2044622446944926</c:v>
                </c:pt>
                <c:pt idx="149">
                  <c:v>1.1999133681549021</c:v>
                </c:pt>
                <c:pt idx="150">
                  <c:v>1.1953902008007831</c:v>
                </c:pt>
                <c:pt idx="151">
                  <c:v>1.1908925493483036</c:v>
                </c:pt>
                <c:pt idx="152">
                  <c:v>1.1864202223258036</c:v>
                </c:pt>
                <c:pt idx="153">
                  <c:v>1.1819730300534514</c:v>
                </c:pt>
                <c:pt idx="154">
                  <c:v>1.1775507846231725</c:v>
                </c:pt>
                <c:pt idx="155">
                  <c:v>1.1731532998788312</c:v>
                </c:pt>
                <c:pt idx="156">
                  <c:v>1.1687803913966801</c:v>
                </c:pt>
                <c:pt idx="157">
                  <c:v>1.1644318764660544</c:v>
                </c:pt>
                <c:pt idx="158">
                  <c:v>1.1601075740703237</c:v>
                </c:pt>
                <c:pt idx="159">
                  <c:v>1.1558073048680853</c:v>
                </c:pt>
                <c:pt idx="160">
                  <c:v>1.1515308911746041</c:v>
                </c:pt>
                <c:pt idx="161">
                  <c:v>1.1472781569434898</c:v>
                </c:pt>
                <c:pt idx="162">
                  <c:v>1.1430489277486111</c:v>
                </c:pt>
                <c:pt idx="163">
                  <c:v>1.1388430307662405</c:v>
                </c:pt>
                <c:pt idx="164">
                  <c:v>1.1346602947574314</c:v>
                </c:pt>
                <c:pt idx="165">
                  <c:v>1.130500550050616</c:v>
                </c:pt>
                <c:pt idx="166">
                  <c:v>1.1263636285244321</c:v>
                </c:pt>
                <c:pt idx="167">
                  <c:v>1.1222493635907609</c:v>
                </c:pt>
                <c:pt idx="168">
                  <c:v>1.1181575901779905</c:v>
                </c:pt>
                <c:pt idx="169">
                  <c:v>1.114088144714481</c:v>
                </c:pt>
                <c:pt idx="170">
                  <c:v>1.1100408651122502</c:v>
                </c:pt>
                <c:pt idx="171">
                  <c:v>1.1060155907508578</c:v>
                </c:pt>
                <c:pt idx="172">
                  <c:v>1.1020121624614982</c:v>
                </c:pt>
                <c:pt idx="173">
                  <c:v>1.0980304225112902</c:v>
                </c:pt>
                <c:pt idx="174">
                  <c:v>1.0940702145877703</c:v>
                </c:pt>
                <c:pt idx="175">
                  <c:v>1.090131383783572</c:v>
                </c:pt>
                <c:pt idx="176">
                  <c:v>1.0862137765813089</c:v>
                </c:pt>
                <c:pt idx="177">
                  <c:v>1.0823172408386359</c:v>
                </c:pt>
                <c:pt idx="178">
                  <c:v>1.0784416257735052</c:v>
                </c:pt>
                <c:pt idx="179">
                  <c:v>1.0745867819496033</c:v>
                </c:pt>
                <c:pt idx="180">
                  <c:v>1.0707525612619695</c:v>
                </c:pt>
                <c:pt idx="181">
                  <c:v>1.0669388169227914</c:v>
                </c:pt>
                <c:pt idx="182">
                  <c:v>1.0631454034473826</c:v>
                </c:pt>
                <c:pt idx="183">
                  <c:v>1.0593721766403297</c:v>
                </c:pt>
                <c:pt idx="184">
                  <c:v>1.055618993581809</c:v>
                </c:pt>
                <c:pt idx="185">
                  <c:v>1.0518857126140779</c:v>
                </c:pt>
                <c:pt idx="186">
                  <c:v>1.0481721933281278</c:v>
                </c:pt>
                <c:pt idx="187">
                  <c:v>1.0444782965505051</c:v>
                </c:pt>
                <c:pt idx="188">
                  <c:v>1.04080388433029</c:v>
                </c:pt>
                <c:pt idx="189">
                  <c:v>1.0371488199262406</c:v>
                </c:pt>
                <c:pt idx="190">
                  <c:v>1.033512967794088</c:v>
                </c:pt>
                <c:pt idx="191">
                  <c:v>1.0298961935739914</c:v>
                </c:pt>
                <c:pt idx="192">
                  <c:v>1.0262983640781451</c:v>
                </c:pt>
                <c:pt idx="193">
                  <c:v>1.0227193472785359</c:v>
                </c:pt>
                <c:pt idx="194">
                  <c:v>1.019159012294848</c:v>
                </c:pt>
                <c:pt idx="195">
                  <c:v>1.0156172293825196</c:v>
                </c:pt>
                <c:pt idx="196">
                  <c:v>1.012093869920939</c:v>
                </c:pt>
                <c:pt idx="197">
                  <c:v>1.0085888064017834</c:v>
                </c:pt>
                <c:pt idx="198">
                  <c:v>1.0051019124175058</c:v>
                </c:pt>
                <c:pt idx="199">
                  <c:v>1.0016330626499508</c:v>
                </c:pt>
                <c:pt idx="200">
                  <c:v>0.99818213285911384</c:v>
                </c:pt>
                <c:pt idx="201">
                  <c:v>0.99474899987203524</c:v>
                </c:pt>
                <c:pt idx="202">
                  <c:v>0.99133354157182318</c:v>
                </c:pt>
                <c:pt idx="203">
                  <c:v>0.98793563688681274</c:v>
                </c:pt>
                <c:pt idx="204">
                  <c:v>0.98455516577985236</c:v>
                </c:pt>
                <c:pt idx="205">
                  <c:v>0.98119200923771821</c:v>
                </c:pt>
                <c:pt idx="206">
                  <c:v>0.97784604926065555</c:v>
                </c:pt>
                <c:pt idx="207">
                  <c:v>0.97451716885204276</c:v>
                </c:pt>
                <c:pt idx="208">
                  <c:v>0.97120525200818064</c:v>
                </c:pt>
                <c:pt idx="209">
                  <c:v>0.96791018370819937</c:v>
                </c:pt>
                <c:pt idx="210">
                  <c:v>0.96463184990408923</c:v>
                </c:pt>
                <c:pt idx="211">
                  <c:v>0.96137013751084488</c:v>
                </c:pt>
                <c:pt idx="212">
                  <c:v>0.95812493439672752</c:v>
                </c:pt>
                <c:pt idx="213">
                  <c:v>0.9548961293736431</c:v>
                </c:pt>
                <c:pt idx="214">
                  <c:v>0.95168361218763142</c:v>
                </c:pt>
                <c:pt idx="215">
                  <c:v>0.94848727350946793</c:v>
                </c:pt>
                <c:pt idx="216">
                  <c:v>0.94530700492537545</c:v>
                </c:pt>
                <c:pt idx="217">
                  <c:v>0.94214269892784441</c:v>
                </c:pt>
                <c:pt idx="218">
                  <c:v>0.93899424890656114</c:v>
                </c:pt>
                <c:pt idx="219">
                  <c:v>0.93586154913943909</c:v>
                </c:pt>
                <c:pt idx="220">
                  <c:v>0.93274449478375843</c:v>
                </c:pt>
                <c:pt idx="221">
                  <c:v>0.9296429818674059</c:v>
                </c:pt>
                <c:pt idx="222">
                  <c:v>0.926556907280217</c:v>
                </c:pt>
                <c:pt idx="223">
                  <c:v>0.92348616876541834</c:v>
                </c:pt>
                <c:pt idx="224">
                  <c:v>0.92043066491116787</c:v>
                </c:pt>
                <c:pt idx="225">
                  <c:v>0.91739029514219583</c:v>
                </c:pt>
                <c:pt idx="226">
                  <c:v>0.91436495971153886</c:v>
                </c:pt>
                <c:pt idx="227">
                  <c:v>0.91135455969237011</c:v>
                </c:pt>
                <c:pt idx="228">
                  <c:v>0.90835899696992339</c:v>
                </c:pt>
                <c:pt idx="229">
                  <c:v>0.90537817423351075</c:v>
                </c:pt>
                <c:pt idx="230">
                  <c:v>0.90241199496862967</c:v>
                </c:pt>
                <c:pt idx="231">
                  <c:v>0.89946036344916247</c:v>
                </c:pt>
                <c:pt idx="232">
                  <c:v>0.89652318472966153</c:v>
                </c:pt>
                <c:pt idx="233">
                  <c:v>0.89360036463772696</c:v>
                </c:pt>
                <c:pt idx="234">
                  <c:v>0.89069180976646689</c:v>
                </c:pt>
                <c:pt idx="235">
                  <c:v>0.88779742746704515</c:v>
                </c:pt>
                <c:pt idx="236">
                  <c:v>0.88491712584131399</c:v>
                </c:pt>
                <c:pt idx="237">
                  <c:v>0.88205081373452854</c:v>
                </c:pt>
                <c:pt idx="238">
                  <c:v>0.8791984007281447</c:v>
                </c:pt>
                <c:pt idx="239">
                  <c:v>0.8763597971326984</c:v>
                </c:pt>
                <c:pt idx="240">
                  <c:v>0.87353491398076422</c:v>
                </c:pt>
                <c:pt idx="241">
                  <c:v>0.87072366301999382</c:v>
                </c:pt>
                <c:pt idx="242">
                  <c:v>0.8679259567062324</c:v>
                </c:pt>
                <c:pt idx="243">
                  <c:v>0.86514170819671277</c:v>
                </c:pt>
                <c:pt idx="244">
                  <c:v>0.86237083134332426</c:v>
                </c:pt>
                <c:pt idx="245">
                  <c:v>0.85961324068595801</c:v>
                </c:pt>
                <c:pt idx="246">
                  <c:v>0.85686885144592628</c:v>
                </c:pt>
                <c:pt idx="247">
                  <c:v>0.85413757951945513</c:v>
                </c:pt>
                <c:pt idx="248">
                  <c:v>0.8514193414712492</c:v>
                </c:pt>
                <c:pt idx="249">
                  <c:v>0.8487140545281272</c:v>
                </c:pt>
                <c:pt idx="250">
                  <c:v>0.84602163657272988</c:v>
                </c:pt>
                <c:pt idx="251">
                  <c:v>0.8433420061372966</c:v>
                </c:pt>
                <c:pt idx="252">
                  <c:v>0.8406750823975091</c:v>
                </c:pt>
                <c:pt idx="253">
                  <c:v>0.83802078516640643</c:v>
                </c:pt>
                <c:pt idx="254">
                  <c:v>0.83537903488836374</c:v>
                </c:pt>
                <c:pt idx="255">
                  <c:v>0.83274975263314044</c:v>
                </c:pt>
                <c:pt idx="256">
                  <c:v>0.83013286008998999</c:v>
                </c:pt>
                <c:pt idx="257">
                  <c:v>0.82752827956183772</c:v>
                </c:pt>
                <c:pt idx="258">
                  <c:v>0.82493593395952003</c:v>
                </c:pt>
                <c:pt idx="259">
                  <c:v>0.82235574679608858</c:v>
                </c:pt>
                <c:pt idx="260">
                  <c:v>0.81978764218117428</c:v>
                </c:pt>
                <c:pt idx="261">
                  <c:v>0.81723154481541471</c:v>
                </c:pt>
                <c:pt idx="262">
                  <c:v>0.8146873799849409</c:v>
                </c:pt>
                <c:pt idx="263">
                  <c:v>0.81215507355592531</c:v>
                </c:pt>
                <c:pt idx="264">
                  <c:v>0.80963455196918688</c:v>
                </c:pt>
                <c:pt idx="265">
                  <c:v>0.807125742234857</c:v>
                </c:pt>
                <c:pt idx="266">
                  <c:v>0.80462857192710047</c:v>
                </c:pt>
                <c:pt idx="267">
                  <c:v>0.80214296917889616</c:v>
                </c:pt>
                <c:pt idx="268">
                  <c:v>0.79966886267687243</c:v>
                </c:pt>
                <c:pt idx="269">
                  <c:v>0.79720618165619739</c:v>
                </c:pt>
                <c:pt idx="270">
                  <c:v>0.79475485589552564</c:v>
                </c:pt>
                <c:pt idx="271">
                  <c:v>0.79231481571199869</c:v>
                </c:pt>
                <c:pt idx="272">
                  <c:v>0.78988599195629927</c:v>
                </c:pt>
                <c:pt idx="273">
                  <c:v>0.78746831600775602</c:v>
                </c:pt>
                <c:pt idx="274">
                  <c:v>0.78506171976950578</c:v>
                </c:pt>
                <c:pt idx="275">
                  <c:v>0.78266613566370191</c:v>
                </c:pt>
                <c:pt idx="276">
                  <c:v>0.78028149662677571</c:v>
                </c:pt>
                <c:pt idx="277">
                  <c:v>0.77790773610475039</c:v>
                </c:pt>
                <c:pt idx="278">
                  <c:v>0.77554478804860183</c:v>
                </c:pt>
                <c:pt idx="279">
                  <c:v>0.77319258690966886</c:v>
                </c:pt>
                <c:pt idx="280">
                  <c:v>0.7708510676351138</c:v>
                </c:pt>
                <c:pt idx="281">
                  <c:v>0.76852016566342995</c:v>
                </c:pt>
                <c:pt idx="282">
                  <c:v>0.76619981691999561</c:v>
                </c:pt>
                <c:pt idx="283">
                  <c:v>0.76388995781267688</c:v>
                </c:pt>
                <c:pt idx="284">
                  <c:v>0.76159052522747506</c:v>
                </c:pt>
                <c:pt idx="285">
                  <c:v>0.75930145652422087</c:v>
                </c:pt>
                <c:pt idx="286">
                  <c:v>0.75702268953231244</c:v>
                </c:pt>
                <c:pt idx="287">
                  <c:v>0.75475416254650007</c:v>
                </c:pt>
                <c:pt idx="288">
                  <c:v>0.75249581432271306</c:v>
                </c:pt>
                <c:pt idx="289">
                  <c:v>0.75024758407393088</c:v>
                </c:pt>
                <c:pt idx="290">
                  <c:v>0.7480094114660979</c:v>
                </c:pt>
                <c:pt idx="291">
                  <c:v>0.7457812366140798</c:v>
                </c:pt>
                <c:pt idx="292">
                  <c:v>0.74356300007766218</c:v>
                </c:pt>
                <c:pt idx="293">
                  <c:v>0.74135464285759145</c:v>
                </c:pt>
                <c:pt idx="294">
                  <c:v>0.7391561063916563</c:v>
                </c:pt>
                <c:pt idx="295">
                  <c:v>0.7369673325508086</c:v>
                </c:pt>
                <c:pt idx="296">
                  <c:v>0.73478826363532646</c:v>
                </c:pt>
                <c:pt idx="297">
                  <c:v>0.73261884237101527</c:v>
                </c:pt>
                <c:pt idx="298">
                  <c:v>0.73045901190544893</c:v>
                </c:pt>
                <c:pt idx="299">
                  <c:v>0.72830871580424883</c:v>
                </c:pt>
                <c:pt idx="300">
                  <c:v>0.72616789804740167</c:v>
                </c:pt>
                <c:pt idx="301">
                  <c:v>0.72403650302561506</c:v>
                </c:pt>
                <c:pt idx="302">
                  <c:v>0.72191447553670995</c:v>
                </c:pt>
                <c:pt idx="303">
                  <c:v>0.7198017607820506</c:v>
                </c:pt>
                <c:pt idx="304">
                  <c:v>0.71769830436301052</c:v>
                </c:pt>
                <c:pt idx="305">
                  <c:v>0.71560405227747437</c:v>
                </c:pt>
                <c:pt idx="306">
                  <c:v>0.71351895091637707</c:v>
                </c:pt>
                <c:pt idx="307">
                  <c:v>0.71144294706027467</c:v>
                </c:pt>
                <c:pt idx="308">
                  <c:v>0.7093759878759538</c:v>
                </c:pt>
                <c:pt idx="309">
                  <c:v>0.70731802091307361</c:v>
                </c:pt>
                <c:pt idx="310">
                  <c:v>0.7052689941008411</c:v>
                </c:pt>
                <c:pt idx="311">
                  <c:v>0.70322885574472205</c:v>
                </c:pt>
                <c:pt idx="312">
                  <c:v>0.70119755452318322</c:v>
                </c:pt>
                <c:pt idx="313">
                  <c:v>0.69917503948446891</c:v>
                </c:pt>
                <c:pt idx="314">
                  <c:v>0.69716126004340817</c:v>
                </c:pt>
                <c:pt idx="315">
                  <c:v>0.6951561659782568</c:v>
                </c:pt>
                <c:pt idx="316">
                  <c:v>0.69315970742756772</c:v>
                </c:pt>
                <c:pt idx="317">
                  <c:v>0.69117183488709599</c:v>
                </c:pt>
                <c:pt idx="318">
                  <c:v>0.6891924992067322</c:v>
                </c:pt>
                <c:pt idx="319">
                  <c:v>0.68722165158746817</c:v>
                </c:pt>
                <c:pt idx="320">
                  <c:v>0.68525924357839141</c:v>
                </c:pt>
                <c:pt idx="321">
                  <c:v>0.68330522707371244</c:v>
                </c:pt>
                <c:pt idx="322">
                  <c:v>0.68135955430981776</c:v>
                </c:pt>
                <c:pt idx="323">
                  <c:v>0.67942217786235459</c:v>
                </c:pt>
                <c:pt idx="324">
                  <c:v>0.67749305064334508</c:v>
                </c:pt>
                <c:pt idx="325">
                  <c:v>0.67557212589832605</c:v>
                </c:pt>
                <c:pt idx="326">
                  <c:v>0.67365935720352177</c:v>
                </c:pt>
                <c:pt idx="327">
                  <c:v>0.67175469846303926</c:v>
                </c:pt>
                <c:pt idx="328">
                  <c:v>0.66985810390609557</c:v>
                </c:pt>
                <c:pt idx="329">
                  <c:v>0.66796952808427068</c:v>
                </c:pt>
                <c:pt idx="330">
                  <c:v>0.6660889258687871</c:v>
                </c:pt>
                <c:pt idx="331">
                  <c:v>0.66421625244781646</c:v>
                </c:pt>
                <c:pt idx="332">
                  <c:v>0.66235146332381389</c:v>
                </c:pt>
                <c:pt idx="333">
                  <c:v>0.66049451431087636</c:v>
                </c:pt>
                <c:pt idx="334">
                  <c:v>0.65864536153212749</c:v>
                </c:pt>
                <c:pt idx="335">
                  <c:v>0.65680396141712971</c:v>
                </c:pt>
                <c:pt idx="336">
                  <c:v>0.65497027069931912</c:v>
                </c:pt>
                <c:pt idx="337">
                  <c:v>0.65314424641346691</c:v>
                </c:pt>
                <c:pt idx="338">
                  <c:v>0.651325845893165</c:v>
                </c:pt>
                <c:pt idx="339">
                  <c:v>0.64951502676833628</c:v>
                </c:pt>
                <c:pt idx="340">
                  <c:v>0.6477117469627689</c:v>
                </c:pt>
                <c:pt idx="341">
                  <c:v>0.64591596469167412</c:v>
                </c:pt>
                <c:pt idx="342">
                  <c:v>0.6441276384592689</c:v>
                </c:pt>
                <c:pt idx="343">
                  <c:v>0.6423467270563803</c:v>
                </c:pt>
                <c:pt idx="344">
                  <c:v>0.64057318955807419</c:v>
                </c:pt>
                <c:pt idx="345">
                  <c:v>0.63880698532130697</c:v>
                </c:pt>
                <c:pt idx="346">
                  <c:v>0.63704807398259811</c:v>
                </c:pt>
                <c:pt idx="347">
                  <c:v>0.63529641545572713</c:v>
                </c:pt>
                <c:pt idx="348">
                  <c:v>0.63355196992945229</c:v>
                </c:pt>
                <c:pt idx="349">
                  <c:v>0.63181469786524957</c:v>
                </c:pt>
                <c:pt idx="350">
                  <c:v>0.63008455999507529</c:v>
                </c:pt>
                <c:pt idx="351">
                  <c:v>0.62836151731914902</c:v>
                </c:pt>
                <c:pt idx="352">
                  <c:v>0.62664553110375798</c:v>
                </c:pt>
                <c:pt idx="353">
                  <c:v>0.62493656287908206</c:v>
                </c:pt>
                <c:pt idx="354">
                  <c:v>0.62323457443704033</c:v>
                </c:pt>
                <c:pt idx="355">
                  <c:v>0.62153952782915667</c:v>
                </c:pt>
                <c:pt idx="356">
                  <c:v>0.61985138536444739</c:v>
                </c:pt>
                <c:pt idx="357">
                  <c:v>0.61817010960732732</c:v>
                </c:pt>
                <c:pt idx="358">
                  <c:v>0.61649566337553641</c:v>
                </c:pt>
                <c:pt idx="359">
                  <c:v>0.61482800973808649</c:v>
                </c:pt>
                <c:pt idx="360">
                  <c:v>0.61316711201322616</c:v>
                </c:pt>
                <c:pt idx="361">
                  <c:v>0.61151293376642568</c:v>
                </c:pt>
                <c:pt idx="362">
                  <c:v>0.60986543880838107</c:v>
                </c:pt>
                <c:pt idx="363">
                  <c:v>0.60822459119303651</c:v>
                </c:pt>
                <c:pt idx="364">
                  <c:v>0.60659035521562488</c:v>
                </c:pt>
                <c:pt idx="365">
                  <c:v>0.604962695410728</c:v>
                </c:pt>
                <c:pt idx="366">
                  <c:v>0.6033415765503537</c:v>
                </c:pt>
                <c:pt idx="367">
                  <c:v>0.60172696364203193</c:v>
                </c:pt>
                <c:pt idx="368">
                  <c:v>0.60011882192692767</c:v>
                </c:pt>
                <c:pt idx="369">
                  <c:v>0.59851711687797216</c:v>
                </c:pt>
                <c:pt idx="370">
                  <c:v>0.5969218141980116</c:v>
                </c:pt>
                <c:pt idx="371">
                  <c:v>0.59533287981797245</c:v>
                </c:pt>
                <c:pt idx="372">
                  <c:v>0.59375027989504447</c:v>
                </c:pt>
                <c:pt idx="373">
                  <c:v>0.5921739808108798</c:v>
                </c:pt>
                <c:pt idx="374">
                  <c:v>0.59060394916980963</c:v>
                </c:pt>
                <c:pt idx="375">
                  <c:v>0.58904015179707736</c:v>
                </c:pt>
                <c:pt idx="376">
                  <c:v>0.58748255573708641</c:v>
                </c:pt>
                <c:pt idx="377">
                  <c:v>0.58593112825166738</c:v>
                </c:pt>
                <c:pt idx="378">
                  <c:v>0.5843858368183571</c:v>
                </c:pt>
                <c:pt idx="379">
                  <c:v>0.58284664912869821</c:v>
                </c:pt>
                <c:pt idx="380">
                  <c:v>0.58131353308654987</c:v>
                </c:pt>
                <c:pt idx="381">
                  <c:v>0.57978645680641661</c:v>
                </c:pt>
                <c:pt idx="382">
                  <c:v>0.57826538861179311</c:v>
                </c:pt>
                <c:pt idx="383">
                  <c:v>0.57675029703352076</c:v>
                </c:pt>
                <c:pt idx="384">
                  <c:v>0.5752411508081634</c:v>
                </c:pt>
                <c:pt idx="385">
                  <c:v>0.57373791887639536</c:v>
                </c:pt>
                <c:pt idx="386">
                  <c:v>0.57224057038140386</c:v>
                </c:pt>
                <c:pt idx="387">
                  <c:v>0.5707490746673084</c:v>
                </c:pt>
                <c:pt idx="388">
                  <c:v>0.56926340127759201</c:v>
                </c:pt>
                <c:pt idx="389">
                  <c:v>0.56778351995354814</c:v>
                </c:pt>
                <c:pt idx="390">
                  <c:v>0.5663094006327416</c:v>
                </c:pt>
                <c:pt idx="391">
                  <c:v>0.56484101344748228</c:v>
                </c:pt>
                <c:pt idx="392">
                  <c:v>0.56337832872331417</c:v>
                </c:pt>
                <c:pt idx="393">
                  <c:v>0.56192131697751779</c:v>
                </c:pt>
                <c:pt idx="394">
                  <c:v>0.56046994891762514</c:v>
                </c:pt>
                <c:pt idx="395">
                  <c:v>0.55902419543994863</c:v>
                </c:pt>
                <c:pt idx="396">
                  <c:v>0.55758402762812398</c:v>
                </c:pt>
                <c:pt idx="397">
                  <c:v>0.55614941675166485</c:v>
                </c:pt>
                <c:pt idx="398">
                  <c:v>0.5547203342645316</c:v>
                </c:pt>
                <c:pt idx="399">
                  <c:v>0.55329675180371218</c:v>
                </c:pt>
                <c:pt idx="400">
                  <c:v>0.5518786411878166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81B-4EB2-BB2C-6E3304063A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4373600"/>
        <c:axId val="904369440"/>
      </c:scatterChart>
      <c:valAx>
        <c:axId val="904373600"/>
        <c:scaling>
          <c:orientation val="minMax"/>
          <c:max val="800"/>
          <c:min val="36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Wavelength (nm)</a:t>
                </a:r>
              </a:p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04369440"/>
        <c:crosses val="autoZero"/>
        <c:crossBetween val="midCat"/>
        <c:majorUnit val="100"/>
        <c:minorUnit val="5"/>
      </c:valAx>
      <c:valAx>
        <c:axId val="90436944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S(lambda)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04373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LED_波長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工作表1!$B$2:$B$47</c:f>
              <c:numCache>
                <c:formatCode>General</c:formatCode>
                <c:ptCount val="46"/>
                <c:pt idx="0">
                  <c:v>453.45907399999999</c:v>
                </c:pt>
                <c:pt idx="1">
                  <c:v>454.053314</c:v>
                </c:pt>
                <c:pt idx="2">
                  <c:v>452.92484999999999</c:v>
                </c:pt>
                <c:pt idx="3">
                  <c:v>452.20990899999998</c:v>
                </c:pt>
                <c:pt idx="4">
                  <c:v>452.44316900000001</c:v>
                </c:pt>
                <c:pt idx="5">
                  <c:v>451.43262299999998</c:v>
                </c:pt>
                <c:pt idx="6">
                  <c:v>453.90468199999998</c:v>
                </c:pt>
                <c:pt idx="7">
                  <c:v>452.492255</c:v>
                </c:pt>
                <c:pt idx="8">
                  <c:v>452.08542799999998</c:v>
                </c:pt>
                <c:pt idx="9">
                  <c:v>451.52726699999999</c:v>
                </c:pt>
                <c:pt idx="10">
                  <c:v>451.04679199999998</c:v>
                </c:pt>
                <c:pt idx="11">
                  <c:v>450.06268899999998</c:v>
                </c:pt>
                <c:pt idx="12">
                  <c:v>450.22339599999998</c:v>
                </c:pt>
                <c:pt idx="13">
                  <c:v>449.683941</c:v>
                </c:pt>
                <c:pt idx="14">
                  <c:v>449.20719200000002</c:v>
                </c:pt>
                <c:pt idx="15">
                  <c:v>448.83202699999998</c:v>
                </c:pt>
                <c:pt idx="16">
                  <c:v>448.64975399999997</c:v>
                </c:pt>
                <c:pt idx="17">
                  <c:v>448.82592699999998</c:v>
                </c:pt>
                <c:pt idx="18">
                  <c:v>448.48227500000002</c:v>
                </c:pt>
                <c:pt idx="19">
                  <c:v>448.40366299999999</c:v>
                </c:pt>
                <c:pt idx="20">
                  <c:v>448.17110400000001</c:v>
                </c:pt>
                <c:pt idx="21">
                  <c:v>448.07714299999998</c:v>
                </c:pt>
                <c:pt idx="22">
                  <c:v>448.20371399999999</c:v>
                </c:pt>
                <c:pt idx="23">
                  <c:v>447.81961699999999</c:v>
                </c:pt>
                <c:pt idx="24">
                  <c:v>447.62532700000003</c:v>
                </c:pt>
                <c:pt idx="25">
                  <c:v>447.97289599999999</c:v>
                </c:pt>
                <c:pt idx="26">
                  <c:v>447.763395</c:v>
                </c:pt>
                <c:pt idx="27">
                  <c:v>447.73076300000002</c:v>
                </c:pt>
                <c:pt idx="28">
                  <c:v>447.69225999999998</c:v>
                </c:pt>
                <c:pt idx="29">
                  <c:v>447.71600999999998</c:v>
                </c:pt>
                <c:pt idx="30">
                  <c:v>447.859623</c:v>
                </c:pt>
                <c:pt idx="31">
                  <c:v>447.552391</c:v>
                </c:pt>
                <c:pt idx="32">
                  <c:v>447.455759</c:v>
                </c:pt>
                <c:pt idx="33">
                  <c:v>447.56768199999999</c:v>
                </c:pt>
                <c:pt idx="34">
                  <c:v>447.53542499999998</c:v>
                </c:pt>
                <c:pt idx="35">
                  <c:v>447.64060799999999</c:v>
                </c:pt>
                <c:pt idx="36">
                  <c:v>447.28997600000002</c:v>
                </c:pt>
                <c:pt idx="37">
                  <c:v>447.41504200000003</c:v>
                </c:pt>
                <c:pt idx="38">
                  <c:v>447.47185200000001</c:v>
                </c:pt>
                <c:pt idx="39">
                  <c:v>447.10429800000003</c:v>
                </c:pt>
                <c:pt idx="40">
                  <c:v>447.32272699999999</c:v>
                </c:pt>
                <c:pt idx="41">
                  <c:v>447.23258299999998</c:v>
                </c:pt>
                <c:pt idx="42">
                  <c:v>447.24425600000001</c:v>
                </c:pt>
                <c:pt idx="43">
                  <c:v>447.36859700000002</c:v>
                </c:pt>
                <c:pt idx="44">
                  <c:v>447.017089</c:v>
                </c:pt>
                <c:pt idx="45">
                  <c:v>447.52819799999997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DD5-4F24-BA8F-C6DCCA2F9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321760"/>
        <c:axId val="503317184"/>
      </c:scatterChart>
      <c:valAx>
        <c:axId val="503321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3317184"/>
        <c:crosses val="autoZero"/>
        <c:crossBetween val="midCat"/>
      </c:valAx>
      <c:valAx>
        <c:axId val="50331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3321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YAG-</a:t>
            </a:r>
            <a:r>
              <a:rPr lang="zh-TW"/>
              <a:t>長波長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317393640472368"/>
          <c:y val="0.15448301540909679"/>
          <c:w val="0.81600748616047769"/>
          <c:h val="0.5520317334240183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l!$D$1</c:f>
              <c:strCache>
                <c:ptCount val="1"/>
                <c:pt idx="0">
                  <c:v>CIEx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l!$A$2:$A$452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l!$D$2:$D$452</c:f>
              <c:numCache>
                <c:formatCode>General</c:formatCode>
                <c:ptCount val="451"/>
                <c:pt idx="0">
                  <c:v>1.3680000000000001E-3</c:v>
                </c:pt>
                <c:pt idx="1">
                  <c:v>1.50205E-3</c:v>
                </c:pt>
                <c:pt idx="2">
                  <c:v>1.642328E-3</c:v>
                </c:pt>
                <c:pt idx="3">
                  <c:v>1.8023819999999999E-3</c:v>
                </c:pt>
                <c:pt idx="4">
                  <c:v>1.9957569999999999E-3</c:v>
                </c:pt>
                <c:pt idx="5">
                  <c:v>2.2360000000000001E-3</c:v>
                </c:pt>
                <c:pt idx="6">
                  <c:v>2.5353849999999998E-3</c:v>
                </c:pt>
                <c:pt idx="7">
                  <c:v>2.8926030000000001E-3</c:v>
                </c:pt>
                <c:pt idx="8">
                  <c:v>3.3008289999999999E-3</c:v>
                </c:pt>
                <c:pt idx="9">
                  <c:v>3.7532360000000001E-3</c:v>
                </c:pt>
                <c:pt idx="10">
                  <c:v>4.2430000000000002E-3</c:v>
                </c:pt>
                <c:pt idx="11">
                  <c:v>4.7623889999999997E-3</c:v>
                </c:pt>
                <c:pt idx="12">
                  <c:v>5.3300480000000004E-3</c:v>
                </c:pt>
                <c:pt idx="13">
                  <c:v>5.9787119999999997E-3</c:v>
                </c:pt>
                <c:pt idx="14">
                  <c:v>6.7411169999999996E-3</c:v>
                </c:pt>
                <c:pt idx="15">
                  <c:v>7.6499999999999997E-3</c:v>
                </c:pt>
                <c:pt idx="16">
                  <c:v>8.7513729999999998E-3</c:v>
                </c:pt>
                <c:pt idx="17">
                  <c:v>1.002888E-2</c:v>
                </c:pt>
                <c:pt idx="18">
                  <c:v>1.14217E-2</c:v>
                </c:pt>
                <c:pt idx="19">
                  <c:v>1.286901E-2</c:v>
                </c:pt>
                <c:pt idx="20">
                  <c:v>1.431E-2</c:v>
                </c:pt>
                <c:pt idx="21">
                  <c:v>1.5704429999999998E-2</c:v>
                </c:pt>
                <c:pt idx="22">
                  <c:v>1.714744E-2</c:v>
                </c:pt>
                <c:pt idx="23">
                  <c:v>1.8781220000000001E-2</c:v>
                </c:pt>
                <c:pt idx="24">
                  <c:v>2.0748010000000001E-2</c:v>
                </c:pt>
                <c:pt idx="25">
                  <c:v>2.3189999999999999E-2</c:v>
                </c:pt>
                <c:pt idx="26">
                  <c:v>2.6207359999999999E-2</c:v>
                </c:pt>
                <c:pt idx="27">
                  <c:v>2.978248E-2</c:v>
                </c:pt>
                <c:pt idx="28">
                  <c:v>3.3880920000000002E-2</c:v>
                </c:pt>
                <c:pt idx="29">
                  <c:v>3.8468240000000001E-2</c:v>
                </c:pt>
                <c:pt idx="30">
                  <c:v>4.351E-2</c:v>
                </c:pt>
                <c:pt idx="31">
                  <c:v>4.89956E-2</c:v>
                </c:pt>
                <c:pt idx="32">
                  <c:v>5.5022599999999998E-2</c:v>
                </c:pt>
                <c:pt idx="33">
                  <c:v>6.1718799999999997E-2</c:v>
                </c:pt>
                <c:pt idx="34">
                  <c:v>6.9211999999999996E-2</c:v>
                </c:pt>
                <c:pt idx="35">
                  <c:v>7.7630000000000005E-2</c:v>
                </c:pt>
                <c:pt idx="36">
                  <c:v>8.6958110000000005E-2</c:v>
                </c:pt>
                <c:pt idx="37">
                  <c:v>9.7176719999999994E-2</c:v>
                </c:pt>
                <c:pt idx="38">
                  <c:v>0.1084063</c:v>
                </c:pt>
                <c:pt idx="39">
                  <c:v>0.12076720000000001</c:v>
                </c:pt>
                <c:pt idx="40">
                  <c:v>0.13438</c:v>
                </c:pt>
                <c:pt idx="41">
                  <c:v>0.1493582</c:v>
                </c:pt>
                <c:pt idx="42">
                  <c:v>0.16539570000000001</c:v>
                </c:pt>
                <c:pt idx="43">
                  <c:v>0.18198310000000001</c:v>
                </c:pt>
                <c:pt idx="44">
                  <c:v>0.19861100000000001</c:v>
                </c:pt>
                <c:pt idx="45">
                  <c:v>0.21476999999999999</c:v>
                </c:pt>
                <c:pt idx="46">
                  <c:v>0.2301868</c:v>
                </c:pt>
                <c:pt idx="47">
                  <c:v>0.24487970000000001</c:v>
                </c:pt>
                <c:pt idx="48">
                  <c:v>0.25877729999999999</c:v>
                </c:pt>
                <c:pt idx="49">
                  <c:v>0.27180789999999999</c:v>
                </c:pt>
                <c:pt idx="50">
                  <c:v>0.28389999999999999</c:v>
                </c:pt>
                <c:pt idx="51">
                  <c:v>0.29494379999999998</c:v>
                </c:pt>
                <c:pt idx="52">
                  <c:v>0.30489650000000001</c:v>
                </c:pt>
                <c:pt idx="53">
                  <c:v>0.31378729999999999</c:v>
                </c:pt>
                <c:pt idx="54">
                  <c:v>0.32164540000000003</c:v>
                </c:pt>
                <c:pt idx="55">
                  <c:v>0.32850000000000001</c:v>
                </c:pt>
                <c:pt idx="56">
                  <c:v>0.33435130000000002</c:v>
                </c:pt>
                <c:pt idx="57">
                  <c:v>0.33921010000000001</c:v>
                </c:pt>
                <c:pt idx="58">
                  <c:v>0.34312130000000002</c:v>
                </c:pt>
                <c:pt idx="59">
                  <c:v>0.34612959999999998</c:v>
                </c:pt>
                <c:pt idx="60">
                  <c:v>0.34827999999999998</c:v>
                </c:pt>
                <c:pt idx="61">
                  <c:v>0.34959990000000002</c:v>
                </c:pt>
                <c:pt idx="62">
                  <c:v>0.3501474</c:v>
                </c:pt>
                <c:pt idx="63">
                  <c:v>0.35001300000000002</c:v>
                </c:pt>
                <c:pt idx="64">
                  <c:v>0.34928700000000001</c:v>
                </c:pt>
                <c:pt idx="65">
                  <c:v>0.34805999999999998</c:v>
                </c:pt>
                <c:pt idx="66">
                  <c:v>0.3463733</c:v>
                </c:pt>
                <c:pt idx="67">
                  <c:v>0.34426240000000002</c:v>
                </c:pt>
                <c:pt idx="68">
                  <c:v>0.34180880000000002</c:v>
                </c:pt>
                <c:pt idx="69">
                  <c:v>0.33909410000000001</c:v>
                </c:pt>
                <c:pt idx="70">
                  <c:v>0.3362</c:v>
                </c:pt>
                <c:pt idx="71">
                  <c:v>0.33319769999999999</c:v>
                </c:pt>
                <c:pt idx="72">
                  <c:v>0.33004109999999998</c:v>
                </c:pt>
                <c:pt idx="73">
                  <c:v>0.32663569999999997</c:v>
                </c:pt>
                <c:pt idx="74">
                  <c:v>0.32288679999999997</c:v>
                </c:pt>
                <c:pt idx="75">
                  <c:v>0.31869999999999998</c:v>
                </c:pt>
                <c:pt idx="76">
                  <c:v>0.3140251</c:v>
                </c:pt>
                <c:pt idx="77">
                  <c:v>0.30888399999999999</c:v>
                </c:pt>
                <c:pt idx="78">
                  <c:v>0.30329040000000002</c:v>
                </c:pt>
                <c:pt idx="79">
                  <c:v>0.29725790000000002</c:v>
                </c:pt>
                <c:pt idx="80">
                  <c:v>0.2908</c:v>
                </c:pt>
                <c:pt idx="81">
                  <c:v>0.2839701</c:v>
                </c:pt>
                <c:pt idx="82">
                  <c:v>0.27672140000000001</c:v>
                </c:pt>
                <c:pt idx="83">
                  <c:v>0.26891779999999998</c:v>
                </c:pt>
                <c:pt idx="84">
                  <c:v>0.26042270000000001</c:v>
                </c:pt>
                <c:pt idx="85">
                  <c:v>0.25109999999999999</c:v>
                </c:pt>
                <c:pt idx="86">
                  <c:v>0.24084749999999999</c:v>
                </c:pt>
                <c:pt idx="87">
                  <c:v>0.22985120000000001</c:v>
                </c:pt>
                <c:pt idx="88">
                  <c:v>0.2184072</c:v>
                </c:pt>
                <c:pt idx="89">
                  <c:v>0.20681150000000001</c:v>
                </c:pt>
                <c:pt idx="90">
                  <c:v>0.19536000000000001</c:v>
                </c:pt>
                <c:pt idx="91">
                  <c:v>0.18421360000000001</c:v>
                </c:pt>
                <c:pt idx="92">
                  <c:v>0.17332729999999999</c:v>
                </c:pt>
                <c:pt idx="93">
                  <c:v>0.1626881</c:v>
                </c:pt>
                <c:pt idx="94">
                  <c:v>0.15228330000000001</c:v>
                </c:pt>
                <c:pt idx="95">
                  <c:v>0.1421</c:v>
                </c:pt>
                <c:pt idx="96">
                  <c:v>0.13217860000000001</c:v>
                </c:pt>
                <c:pt idx="97">
                  <c:v>0.1225696</c:v>
                </c:pt>
                <c:pt idx="98">
                  <c:v>0.11327520000000001</c:v>
                </c:pt>
                <c:pt idx="99">
                  <c:v>0.1042979</c:v>
                </c:pt>
                <c:pt idx="100">
                  <c:v>9.5640000000000003E-2</c:v>
                </c:pt>
                <c:pt idx="101">
                  <c:v>8.7299550000000004E-2</c:v>
                </c:pt>
                <c:pt idx="102">
                  <c:v>7.9308039999999996E-2</c:v>
                </c:pt>
                <c:pt idx="103">
                  <c:v>7.1717760000000005E-2</c:v>
                </c:pt>
                <c:pt idx="104">
                  <c:v>6.4580990000000005E-2</c:v>
                </c:pt>
                <c:pt idx="105">
                  <c:v>5.7950010000000003E-2</c:v>
                </c:pt>
                <c:pt idx="106">
                  <c:v>5.1862110000000003E-2</c:v>
                </c:pt>
                <c:pt idx="107">
                  <c:v>4.628152E-2</c:v>
                </c:pt>
                <c:pt idx="108">
                  <c:v>4.1150880000000001E-2</c:v>
                </c:pt>
                <c:pt idx="109">
                  <c:v>3.641283E-2</c:v>
                </c:pt>
                <c:pt idx="110">
                  <c:v>3.2009999999999997E-2</c:v>
                </c:pt>
                <c:pt idx="111">
                  <c:v>2.79172E-2</c:v>
                </c:pt>
                <c:pt idx="112">
                  <c:v>2.41444E-2</c:v>
                </c:pt>
                <c:pt idx="113">
                  <c:v>2.0687000000000001E-2</c:v>
                </c:pt>
                <c:pt idx="114">
                  <c:v>1.7540400000000001E-2</c:v>
                </c:pt>
                <c:pt idx="115">
                  <c:v>1.47E-2</c:v>
                </c:pt>
                <c:pt idx="116">
                  <c:v>1.216179E-2</c:v>
                </c:pt>
                <c:pt idx="117">
                  <c:v>9.9199600000000002E-3</c:v>
                </c:pt>
                <c:pt idx="118">
                  <c:v>7.9672400000000004E-3</c:v>
                </c:pt>
                <c:pt idx="119">
                  <c:v>6.2963460000000004E-3</c:v>
                </c:pt>
                <c:pt idx="120">
                  <c:v>4.8999999999999998E-3</c:v>
                </c:pt>
                <c:pt idx="121">
                  <c:v>3.777173E-3</c:v>
                </c:pt>
                <c:pt idx="122">
                  <c:v>2.94532E-3</c:v>
                </c:pt>
                <c:pt idx="123">
                  <c:v>2.4248799999999999E-3</c:v>
                </c:pt>
                <c:pt idx="124">
                  <c:v>2.2362929999999999E-3</c:v>
                </c:pt>
                <c:pt idx="125">
                  <c:v>2.3999999999999998E-3</c:v>
                </c:pt>
                <c:pt idx="126">
                  <c:v>2.92552E-3</c:v>
                </c:pt>
                <c:pt idx="127">
                  <c:v>3.8365600000000001E-3</c:v>
                </c:pt>
                <c:pt idx="128">
                  <c:v>5.17484E-3</c:v>
                </c:pt>
                <c:pt idx="129">
                  <c:v>6.9820799999999999E-3</c:v>
                </c:pt>
                <c:pt idx="130">
                  <c:v>9.2999999999999992E-3</c:v>
                </c:pt>
                <c:pt idx="131">
                  <c:v>1.2149490000000001E-2</c:v>
                </c:pt>
                <c:pt idx="132">
                  <c:v>1.553588E-2</c:v>
                </c:pt>
                <c:pt idx="133">
                  <c:v>1.9477520000000002E-2</c:v>
                </c:pt>
                <c:pt idx="134">
                  <c:v>2.399277E-2</c:v>
                </c:pt>
                <c:pt idx="135">
                  <c:v>2.9100000000000001E-2</c:v>
                </c:pt>
                <c:pt idx="136">
                  <c:v>3.4814850000000001E-2</c:v>
                </c:pt>
                <c:pt idx="137">
                  <c:v>4.1120160000000003E-2</c:v>
                </c:pt>
                <c:pt idx="138">
                  <c:v>4.798504E-2</c:v>
                </c:pt>
                <c:pt idx="139">
                  <c:v>5.5378610000000002E-2</c:v>
                </c:pt>
                <c:pt idx="140">
                  <c:v>6.3270000000000007E-2</c:v>
                </c:pt>
                <c:pt idx="141">
                  <c:v>7.1635009999999999E-2</c:v>
                </c:pt>
                <c:pt idx="142">
                  <c:v>8.0462240000000004E-2</c:v>
                </c:pt>
                <c:pt idx="143">
                  <c:v>8.9739959999999994E-2</c:v>
                </c:pt>
                <c:pt idx="144">
                  <c:v>9.9456450000000002E-2</c:v>
                </c:pt>
                <c:pt idx="145">
                  <c:v>0.1096</c:v>
                </c:pt>
                <c:pt idx="146">
                  <c:v>0.12016739999999999</c:v>
                </c:pt>
                <c:pt idx="147">
                  <c:v>0.13111449999999999</c:v>
                </c:pt>
                <c:pt idx="148">
                  <c:v>0.14236789999999999</c:v>
                </c:pt>
                <c:pt idx="149">
                  <c:v>0.1538542</c:v>
                </c:pt>
                <c:pt idx="150">
                  <c:v>0.16550000000000001</c:v>
                </c:pt>
                <c:pt idx="151">
                  <c:v>0.1772571</c:v>
                </c:pt>
                <c:pt idx="152">
                  <c:v>0.18914</c:v>
                </c:pt>
                <c:pt idx="153">
                  <c:v>0.2011694</c:v>
                </c:pt>
                <c:pt idx="154">
                  <c:v>0.21336579999999999</c:v>
                </c:pt>
                <c:pt idx="155">
                  <c:v>0.2257499</c:v>
                </c:pt>
                <c:pt idx="156">
                  <c:v>0.2383209</c:v>
                </c:pt>
                <c:pt idx="157">
                  <c:v>0.25106679999999998</c:v>
                </c:pt>
                <c:pt idx="158">
                  <c:v>0.26399220000000001</c:v>
                </c:pt>
                <c:pt idx="159">
                  <c:v>0.27710170000000001</c:v>
                </c:pt>
                <c:pt idx="160">
                  <c:v>0.29039999999999999</c:v>
                </c:pt>
                <c:pt idx="161">
                  <c:v>0.30389119999999997</c:v>
                </c:pt>
                <c:pt idx="162">
                  <c:v>0.31757259999999998</c:v>
                </c:pt>
                <c:pt idx="163">
                  <c:v>0.33143840000000002</c:v>
                </c:pt>
                <c:pt idx="164">
                  <c:v>0.34548279999999998</c:v>
                </c:pt>
                <c:pt idx="165">
                  <c:v>0.35970000000000002</c:v>
                </c:pt>
                <c:pt idx="166">
                  <c:v>0.37408390000000002</c:v>
                </c:pt>
                <c:pt idx="167">
                  <c:v>0.38863959999999997</c:v>
                </c:pt>
                <c:pt idx="168">
                  <c:v>0.40337840000000003</c:v>
                </c:pt>
                <c:pt idx="169">
                  <c:v>0.4183115</c:v>
                </c:pt>
                <c:pt idx="170">
                  <c:v>0.4334499</c:v>
                </c:pt>
                <c:pt idx="171">
                  <c:v>0.44879530000000001</c:v>
                </c:pt>
                <c:pt idx="172">
                  <c:v>0.46433600000000003</c:v>
                </c:pt>
                <c:pt idx="173">
                  <c:v>0.48006399999999999</c:v>
                </c:pt>
                <c:pt idx="174">
                  <c:v>0.4959713</c:v>
                </c:pt>
                <c:pt idx="175">
                  <c:v>0.51205009999999995</c:v>
                </c:pt>
                <c:pt idx="176">
                  <c:v>0.52829590000000004</c:v>
                </c:pt>
                <c:pt idx="177">
                  <c:v>0.54469160000000005</c:v>
                </c:pt>
                <c:pt idx="178">
                  <c:v>0.56120939999999997</c:v>
                </c:pt>
                <c:pt idx="179">
                  <c:v>0.57782149999999999</c:v>
                </c:pt>
                <c:pt idx="180">
                  <c:v>0.59450000000000003</c:v>
                </c:pt>
                <c:pt idx="181">
                  <c:v>0.61122089999999996</c:v>
                </c:pt>
                <c:pt idx="182">
                  <c:v>0.62797579999999997</c:v>
                </c:pt>
                <c:pt idx="183">
                  <c:v>0.64476020000000001</c:v>
                </c:pt>
                <c:pt idx="184">
                  <c:v>0.66156970000000004</c:v>
                </c:pt>
                <c:pt idx="185">
                  <c:v>0.6784</c:v>
                </c:pt>
                <c:pt idx="186">
                  <c:v>0.69523919999999995</c:v>
                </c:pt>
                <c:pt idx="187">
                  <c:v>0.71205859999999999</c:v>
                </c:pt>
                <c:pt idx="188">
                  <c:v>0.72882840000000004</c:v>
                </c:pt>
                <c:pt idx="189">
                  <c:v>0.74551880000000004</c:v>
                </c:pt>
                <c:pt idx="190">
                  <c:v>0.7621</c:v>
                </c:pt>
                <c:pt idx="191">
                  <c:v>0.77854319999999999</c:v>
                </c:pt>
                <c:pt idx="192">
                  <c:v>0.79482560000000002</c:v>
                </c:pt>
                <c:pt idx="193">
                  <c:v>0.81092640000000005</c:v>
                </c:pt>
                <c:pt idx="194">
                  <c:v>0.82682480000000003</c:v>
                </c:pt>
                <c:pt idx="195">
                  <c:v>0.84250000000000003</c:v>
                </c:pt>
                <c:pt idx="196">
                  <c:v>0.85793249999999999</c:v>
                </c:pt>
                <c:pt idx="197">
                  <c:v>0.87308160000000001</c:v>
                </c:pt>
                <c:pt idx="198">
                  <c:v>0.88789439999999997</c:v>
                </c:pt>
                <c:pt idx="199">
                  <c:v>0.90231810000000001</c:v>
                </c:pt>
                <c:pt idx="200">
                  <c:v>0.9163</c:v>
                </c:pt>
                <c:pt idx="201">
                  <c:v>0.9297995</c:v>
                </c:pt>
                <c:pt idx="202">
                  <c:v>0.94279840000000004</c:v>
                </c:pt>
                <c:pt idx="203">
                  <c:v>0.95527759999999995</c:v>
                </c:pt>
                <c:pt idx="204">
                  <c:v>0.96721789999999996</c:v>
                </c:pt>
                <c:pt idx="205">
                  <c:v>0.97860000000000003</c:v>
                </c:pt>
                <c:pt idx="206">
                  <c:v>0.98938559999999998</c:v>
                </c:pt>
                <c:pt idx="207">
                  <c:v>0.99954880000000002</c:v>
                </c:pt>
                <c:pt idx="208">
                  <c:v>1.0090892</c:v>
                </c:pt>
                <c:pt idx="209">
                  <c:v>1.0180064</c:v>
                </c:pt>
                <c:pt idx="210">
                  <c:v>1.0263</c:v>
                </c:pt>
                <c:pt idx="211">
                  <c:v>1.0339826999999999</c:v>
                </c:pt>
                <c:pt idx="212">
                  <c:v>1.040986</c:v>
                </c:pt>
                <c:pt idx="213">
                  <c:v>1.047188</c:v>
                </c:pt>
                <c:pt idx="214">
                  <c:v>1.0524667000000001</c:v>
                </c:pt>
                <c:pt idx="215">
                  <c:v>1.0567</c:v>
                </c:pt>
                <c:pt idx="216">
                  <c:v>1.0597943999999999</c:v>
                </c:pt>
                <c:pt idx="217">
                  <c:v>1.0617992000000001</c:v>
                </c:pt>
                <c:pt idx="218">
                  <c:v>1.0628067999999999</c:v>
                </c:pt>
                <c:pt idx="219">
                  <c:v>1.0629096</c:v>
                </c:pt>
                <c:pt idx="220">
                  <c:v>1.0622</c:v>
                </c:pt>
                <c:pt idx="221">
                  <c:v>1.0607352000000001</c:v>
                </c:pt>
                <c:pt idx="222">
                  <c:v>1.0584435999999999</c:v>
                </c:pt>
                <c:pt idx="223">
                  <c:v>1.0552244</c:v>
                </c:pt>
                <c:pt idx="224">
                  <c:v>1.0509767999999999</c:v>
                </c:pt>
                <c:pt idx="225">
                  <c:v>1.0456000000000001</c:v>
                </c:pt>
                <c:pt idx="226">
                  <c:v>1.0390368999999999</c:v>
                </c:pt>
                <c:pt idx="227">
                  <c:v>1.0313608000000001</c:v>
                </c:pt>
                <c:pt idx="228">
                  <c:v>1.0226662</c:v>
                </c:pt>
                <c:pt idx="229">
                  <c:v>1.0130477</c:v>
                </c:pt>
                <c:pt idx="230">
                  <c:v>1.0025999999999999</c:v>
                </c:pt>
                <c:pt idx="231">
                  <c:v>0.99136749999999996</c:v>
                </c:pt>
                <c:pt idx="232">
                  <c:v>0.97933139999999996</c:v>
                </c:pt>
                <c:pt idx="233">
                  <c:v>0.96649160000000001</c:v>
                </c:pt>
                <c:pt idx="234">
                  <c:v>0.95284789999999997</c:v>
                </c:pt>
                <c:pt idx="235">
                  <c:v>0.93840000000000001</c:v>
                </c:pt>
                <c:pt idx="236">
                  <c:v>0.92319399999999996</c:v>
                </c:pt>
                <c:pt idx="237">
                  <c:v>0.90724400000000005</c:v>
                </c:pt>
                <c:pt idx="238">
                  <c:v>0.89050200000000002</c:v>
                </c:pt>
                <c:pt idx="239">
                  <c:v>0.87292000000000003</c:v>
                </c:pt>
                <c:pt idx="240">
                  <c:v>0.85444989999999998</c:v>
                </c:pt>
                <c:pt idx="241">
                  <c:v>0.83508400000000005</c:v>
                </c:pt>
                <c:pt idx="242">
                  <c:v>0.81494599999999995</c:v>
                </c:pt>
                <c:pt idx="243">
                  <c:v>0.79418599999999995</c:v>
                </c:pt>
                <c:pt idx="244">
                  <c:v>0.77295400000000003</c:v>
                </c:pt>
                <c:pt idx="245">
                  <c:v>0.75139999999999996</c:v>
                </c:pt>
                <c:pt idx="246">
                  <c:v>0.7295836</c:v>
                </c:pt>
                <c:pt idx="247">
                  <c:v>0.70758880000000002</c:v>
                </c:pt>
                <c:pt idx="248">
                  <c:v>0.68560220000000005</c:v>
                </c:pt>
                <c:pt idx="249">
                  <c:v>0.66381040000000002</c:v>
                </c:pt>
                <c:pt idx="250">
                  <c:v>0.64239999999999997</c:v>
                </c:pt>
                <c:pt idx="251">
                  <c:v>0.62151489999999998</c:v>
                </c:pt>
                <c:pt idx="252">
                  <c:v>0.60111380000000003</c:v>
                </c:pt>
                <c:pt idx="253">
                  <c:v>0.58110519999999999</c:v>
                </c:pt>
                <c:pt idx="254">
                  <c:v>0.5613977</c:v>
                </c:pt>
                <c:pt idx="255">
                  <c:v>0.54190000000000005</c:v>
                </c:pt>
                <c:pt idx="256">
                  <c:v>0.52259949999999999</c:v>
                </c:pt>
                <c:pt idx="257">
                  <c:v>0.50354639999999995</c:v>
                </c:pt>
                <c:pt idx="258">
                  <c:v>0.4847436</c:v>
                </c:pt>
                <c:pt idx="259">
                  <c:v>0.46619389999999999</c:v>
                </c:pt>
                <c:pt idx="260">
                  <c:v>0.44790000000000002</c:v>
                </c:pt>
                <c:pt idx="261">
                  <c:v>0.4298613</c:v>
                </c:pt>
                <c:pt idx="262">
                  <c:v>0.41209800000000002</c:v>
                </c:pt>
                <c:pt idx="263">
                  <c:v>0.39464399999999999</c:v>
                </c:pt>
                <c:pt idx="264">
                  <c:v>0.37753330000000002</c:v>
                </c:pt>
                <c:pt idx="265">
                  <c:v>0.36080000000000001</c:v>
                </c:pt>
                <c:pt idx="266">
                  <c:v>0.34445629999999999</c:v>
                </c:pt>
                <c:pt idx="267">
                  <c:v>0.3285168</c:v>
                </c:pt>
                <c:pt idx="268">
                  <c:v>0.3130192</c:v>
                </c:pt>
                <c:pt idx="269">
                  <c:v>0.29800110000000002</c:v>
                </c:pt>
                <c:pt idx="270">
                  <c:v>0.28349999999999997</c:v>
                </c:pt>
                <c:pt idx="271">
                  <c:v>0.26954479999999997</c:v>
                </c:pt>
                <c:pt idx="272">
                  <c:v>0.25611840000000002</c:v>
                </c:pt>
                <c:pt idx="273">
                  <c:v>0.24318960000000001</c:v>
                </c:pt>
                <c:pt idx="274">
                  <c:v>0.23072719999999999</c:v>
                </c:pt>
                <c:pt idx="275">
                  <c:v>0.21870000000000001</c:v>
                </c:pt>
                <c:pt idx="276">
                  <c:v>0.20709710000000001</c:v>
                </c:pt>
                <c:pt idx="277">
                  <c:v>0.19592319999999999</c:v>
                </c:pt>
                <c:pt idx="278">
                  <c:v>0.1851708</c:v>
                </c:pt>
                <c:pt idx="279">
                  <c:v>0.1748323</c:v>
                </c:pt>
                <c:pt idx="280">
                  <c:v>0.16489999999999999</c:v>
                </c:pt>
                <c:pt idx="281">
                  <c:v>0.1553667</c:v>
                </c:pt>
                <c:pt idx="282">
                  <c:v>0.14623</c:v>
                </c:pt>
                <c:pt idx="283">
                  <c:v>0.13749</c:v>
                </c:pt>
                <c:pt idx="284">
                  <c:v>0.1291467</c:v>
                </c:pt>
                <c:pt idx="285">
                  <c:v>0.1212</c:v>
                </c:pt>
                <c:pt idx="286">
                  <c:v>0.1136397</c:v>
                </c:pt>
                <c:pt idx="287">
                  <c:v>0.106465</c:v>
                </c:pt>
                <c:pt idx="288">
                  <c:v>9.9690440000000005E-2</c:v>
                </c:pt>
                <c:pt idx="289">
                  <c:v>9.3330609999999994E-2</c:v>
                </c:pt>
                <c:pt idx="290">
                  <c:v>8.7400000000000005E-2</c:v>
                </c:pt>
                <c:pt idx="291">
                  <c:v>8.1900959999999995E-2</c:v>
                </c:pt>
                <c:pt idx="292">
                  <c:v>7.6804280000000003E-2</c:v>
                </c:pt>
                <c:pt idx="293">
                  <c:v>7.2077119999999995E-2</c:v>
                </c:pt>
                <c:pt idx="294">
                  <c:v>6.7686640000000006E-2</c:v>
                </c:pt>
                <c:pt idx="295">
                  <c:v>6.3600000000000004E-2</c:v>
                </c:pt>
                <c:pt idx="296">
                  <c:v>5.9806850000000002E-2</c:v>
                </c:pt>
                <c:pt idx="297">
                  <c:v>5.6282159999999998E-2</c:v>
                </c:pt>
                <c:pt idx="298">
                  <c:v>5.2971039999999997E-2</c:v>
                </c:pt>
                <c:pt idx="299">
                  <c:v>4.9818609999999999E-2</c:v>
                </c:pt>
                <c:pt idx="300">
                  <c:v>4.6769999999999999E-2</c:v>
                </c:pt>
                <c:pt idx="301">
                  <c:v>4.3784049999999998E-2</c:v>
                </c:pt>
                <c:pt idx="302">
                  <c:v>4.0875359999999999E-2</c:v>
                </c:pt>
                <c:pt idx="303">
                  <c:v>3.8072639999999998E-2</c:v>
                </c:pt>
                <c:pt idx="304">
                  <c:v>3.5404610000000003E-2</c:v>
                </c:pt>
                <c:pt idx="305">
                  <c:v>3.2899999999999999E-2</c:v>
                </c:pt>
                <c:pt idx="306">
                  <c:v>3.0564190000000001E-2</c:v>
                </c:pt>
                <c:pt idx="307">
                  <c:v>2.8380559999999999E-2</c:v>
                </c:pt>
                <c:pt idx="308">
                  <c:v>2.6344840000000001E-2</c:v>
                </c:pt>
                <c:pt idx="309">
                  <c:v>2.4452749999999999E-2</c:v>
                </c:pt>
                <c:pt idx="310">
                  <c:v>2.2700000000000001E-2</c:v>
                </c:pt>
                <c:pt idx="311">
                  <c:v>2.1084289999999999E-2</c:v>
                </c:pt>
                <c:pt idx="312">
                  <c:v>1.959988E-2</c:v>
                </c:pt>
                <c:pt idx="313">
                  <c:v>1.8237320000000001E-2</c:v>
                </c:pt>
                <c:pt idx="314">
                  <c:v>1.6987169999999999E-2</c:v>
                </c:pt>
                <c:pt idx="315">
                  <c:v>1.584E-2</c:v>
                </c:pt>
                <c:pt idx="316">
                  <c:v>1.4790640000000001E-2</c:v>
                </c:pt>
                <c:pt idx="317">
                  <c:v>1.3831319999999999E-2</c:v>
                </c:pt>
                <c:pt idx="318">
                  <c:v>1.2948680000000001E-2</c:v>
                </c:pt>
                <c:pt idx="319">
                  <c:v>1.21292E-2</c:v>
                </c:pt>
                <c:pt idx="320">
                  <c:v>1.135916E-2</c:v>
                </c:pt>
                <c:pt idx="321">
                  <c:v>1.0629349999999999E-2</c:v>
                </c:pt>
                <c:pt idx="322">
                  <c:v>9.9388459999999994E-3</c:v>
                </c:pt>
                <c:pt idx="323">
                  <c:v>9.2884219999999993E-3</c:v>
                </c:pt>
                <c:pt idx="324">
                  <c:v>8.6788539999999997E-3</c:v>
                </c:pt>
                <c:pt idx="325">
                  <c:v>8.1109159999999993E-3</c:v>
                </c:pt>
                <c:pt idx="326">
                  <c:v>7.5823879999999998E-3</c:v>
                </c:pt>
                <c:pt idx="327">
                  <c:v>7.0887459999999999E-3</c:v>
                </c:pt>
                <c:pt idx="328">
                  <c:v>6.6273130000000001E-3</c:v>
                </c:pt>
                <c:pt idx="329">
                  <c:v>6.1954080000000003E-3</c:v>
                </c:pt>
                <c:pt idx="330">
                  <c:v>5.790346E-3</c:v>
                </c:pt>
                <c:pt idx="331">
                  <c:v>5.4098260000000004E-3</c:v>
                </c:pt>
                <c:pt idx="332">
                  <c:v>5.0525830000000002E-3</c:v>
                </c:pt>
                <c:pt idx="333">
                  <c:v>4.7175120000000001E-3</c:v>
                </c:pt>
                <c:pt idx="334">
                  <c:v>4.4035070000000001E-3</c:v>
                </c:pt>
                <c:pt idx="335">
                  <c:v>4.1094570000000004E-3</c:v>
                </c:pt>
                <c:pt idx="336">
                  <c:v>3.833913E-3</c:v>
                </c:pt>
                <c:pt idx="337">
                  <c:v>3.5757480000000001E-3</c:v>
                </c:pt>
                <c:pt idx="338">
                  <c:v>3.3343420000000001E-3</c:v>
                </c:pt>
                <c:pt idx="339">
                  <c:v>3.1090750000000002E-3</c:v>
                </c:pt>
                <c:pt idx="340">
                  <c:v>2.8993270000000002E-3</c:v>
                </c:pt>
                <c:pt idx="341">
                  <c:v>2.7043480000000001E-3</c:v>
                </c:pt>
                <c:pt idx="342">
                  <c:v>2.52302E-3</c:v>
                </c:pt>
                <c:pt idx="343">
                  <c:v>2.3541679999999998E-3</c:v>
                </c:pt>
                <c:pt idx="344">
                  <c:v>2.1966160000000002E-3</c:v>
                </c:pt>
                <c:pt idx="345">
                  <c:v>2.0491900000000002E-3</c:v>
                </c:pt>
                <c:pt idx="346">
                  <c:v>1.91096E-3</c:v>
                </c:pt>
                <c:pt idx="347">
                  <c:v>1.781438E-3</c:v>
                </c:pt>
                <c:pt idx="348">
                  <c:v>1.66011E-3</c:v>
                </c:pt>
                <c:pt idx="349">
                  <c:v>1.546459E-3</c:v>
                </c:pt>
                <c:pt idx="350">
                  <c:v>1.439971E-3</c:v>
                </c:pt>
                <c:pt idx="351">
                  <c:v>1.3400420000000001E-3</c:v>
                </c:pt>
                <c:pt idx="352">
                  <c:v>1.246275E-3</c:v>
                </c:pt>
                <c:pt idx="353">
                  <c:v>1.1584709999999999E-3</c:v>
                </c:pt>
                <c:pt idx="354">
                  <c:v>1.07643E-3</c:v>
                </c:pt>
                <c:pt idx="355">
                  <c:v>9.9994899999999998E-4</c:v>
                </c:pt>
                <c:pt idx="356">
                  <c:v>9.2873599999999999E-4</c:v>
                </c:pt>
                <c:pt idx="357">
                  <c:v>8.6243300000000001E-4</c:v>
                </c:pt>
                <c:pt idx="358">
                  <c:v>8.0075000000000003E-4</c:v>
                </c:pt>
                <c:pt idx="359">
                  <c:v>7.4339600000000001E-4</c:v>
                </c:pt>
                <c:pt idx="360">
                  <c:v>6.9007900000000002E-4</c:v>
                </c:pt>
                <c:pt idx="361">
                  <c:v>6.4051600000000005E-4</c:v>
                </c:pt>
                <c:pt idx="362">
                  <c:v>5.9450200000000001E-4</c:v>
                </c:pt>
                <c:pt idx="363">
                  <c:v>5.5186500000000002E-4</c:v>
                </c:pt>
                <c:pt idx="364">
                  <c:v>5.1242900000000001E-4</c:v>
                </c:pt>
                <c:pt idx="365">
                  <c:v>4.7602099999999997E-4</c:v>
                </c:pt>
                <c:pt idx="366">
                  <c:v>4.42454E-4</c:v>
                </c:pt>
                <c:pt idx="367">
                  <c:v>4.11512E-4</c:v>
                </c:pt>
                <c:pt idx="368">
                  <c:v>3.8298100000000001E-4</c:v>
                </c:pt>
                <c:pt idx="369">
                  <c:v>3.5664900000000001E-4</c:v>
                </c:pt>
                <c:pt idx="370">
                  <c:v>3.3230100000000002E-4</c:v>
                </c:pt>
                <c:pt idx="371">
                  <c:v>3.09759E-4</c:v>
                </c:pt>
                <c:pt idx="372">
                  <c:v>2.8888699999999999E-4</c:v>
                </c:pt>
                <c:pt idx="373">
                  <c:v>2.6953900000000001E-4</c:v>
                </c:pt>
                <c:pt idx="374">
                  <c:v>2.5156799999999997E-4</c:v>
                </c:pt>
                <c:pt idx="375">
                  <c:v>2.3482599999999999E-4</c:v>
                </c:pt>
                <c:pt idx="376">
                  <c:v>2.1917099999999999E-4</c:v>
                </c:pt>
                <c:pt idx="377">
                  <c:v>2.0452600000000001E-4</c:v>
                </c:pt>
                <c:pt idx="378">
                  <c:v>1.90841E-4</c:v>
                </c:pt>
                <c:pt idx="379">
                  <c:v>1.7806500000000001E-4</c:v>
                </c:pt>
                <c:pt idx="380">
                  <c:v>1.6615099999999999E-4</c:v>
                </c:pt>
                <c:pt idx="381">
                  <c:v>1.55024E-4</c:v>
                </c:pt>
                <c:pt idx="382">
                  <c:v>1.4462200000000001E-4</c:v>
                </c:pt>
                <c:pt idx="383">
                  <c:v>1.3490999999999999E-4</c:v>
                </c:pt>
                <c:pt idx="384">
                  <c:v>1.25852E-4</c:v>
                </c:pt>
                <c:pt idx="385">
                  <c:v>1.17413E-4</c:v>
                </c:pt>
                <c:pt idx="386">
                  <c:v>1.09552E-4</c:v>
                </c:pt>
                <c:pt idx="387">
                  <c:v>1.02225E-4</c:v>
                </c:pt>
                <c:pt idx="388" formatCode="0.00E+00">
                  <c:v>9.5394499999999996E-5</c:v>
                </c:pt>
                <c:pt idx="389" formatCode="0.00E+00">
                  <c:v>8.90239E-5</c:v>
                </c:pt>
                <c:pt idx="390" formatCode="0.00E+00">
                  <c:v>8.3075299999999994E-5</c:v>
                </c:pt>
                <c:pt idx="391" formatCode="0.00E+00">
                  <c:v>7.7512699999999994E-5</c:v>
                </c:pt>
                <c:pt idx="392" formatCode="0.00E+00">
                  <c:v>7.2312999999999997E-5</c:v>
                </c:pt>
                <c:pt idx="393" formatCode="0.00E+00">
                  <c:v>6.7457800000000003E-5</c:v>
                </c:pt>
                <c:pt idx="394" formatCode="0.00E+00">
                  <c:v>6.2928400000000006E-5</c:v>
                </c:pt>
                <c:pt idx="395" formatCode="0.00E+00">
                  <c:v>5.8706499999999998E-5</c:v>
                </c:pt>
                <c:pt idx="396" formatCode="0.00E+00">
                  <c:v>5.47703E-5</c:v>
                </c:pt>
                <c:pt idx="397" formatCode="0.00E+00">
                  <c:v>5.10992E-5</c:v>
                </c:pt>
                <c:pt idx="398" formatCode="0.00E+00">
                  <c:v>4.7676500000000003E-5</c:v>
                </c:pt>
                <c:pt idx="399" formatCode="0.00E+00">
                  <c:v>4.44857E-5</c:v>
                </c:pt>
                <c:pt idx="400" formatCode="0.00E+00">
                  <c:v>4.15099E-5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F77-4F64-A04C-15FF2ACA7C6B}"/>
            </c:ext>
          </c:extLst>
        </c:ser>
        <c:ser>
          <c:idx val="1"/>
          <c:order val="1"/>
          <c:tx>
            <c:strRef>
              <c:f>l!$E$1</c:f>
              <c:strCache>
                <c:ptCount val="1"/>
                <c:pt idx="0">
                  <c:v>CIEy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l!$A$2:$A$452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l!$E$2:$E$452</c:f>
              <c:numCache>
                <c:formatCode>0.00E+00</c:formatCode>
                <c:ptCount val="451"/>
                <c:pt idx="0" formatCode="General">
                  <c:v>3.8999999999999999E-5</c:v>
                </c:pt>
                <c:pt idx="1">
                  <c:v>4.28264E-5</c:v>
                </c:pt>
                <c:pt idx="2">
                  <c:v>4.69146E-5</c:v>
                </c:pt>
                <c:pt idx="3">
                  <c:v>5.1589599999999998E-5</c:v>
                </c:pt>
                <c:pt idx="4">
                  <c:v>5.7176399999999997E-5</c:v>
                </c:pt>
                <c:pt idx="5" formatCode="General">
                  <c:v>6.3999999999999997E-5</c:v>
                </c:pt>
                <c:pt idx="6">
                  <c:v>7.2344199999999998E-5</c:v>
                </c:pt>
                <c:pt idx="7">
                  <c:v>8.2212200000000005E-5</c:v>
                </c:pt>
                <c:pt idx="8">
                  <c:v>9.35082E-5</c:v>
                </c:pt>
                <c:pt idx="9" formatCode="General">
                  <c:v>1.06136E-4</c:v>
                </c:pt>
                <c:pt idx="10" formatCode="General">
                  <c:v>1.2E-4</c:v>
                </c:pt>
                <c:pt idx="11" formatCode="General">
                  <c:v>1.3498399999999999E-4</c:v>
                </c:pt>
                <c:pt idx="12" formatCode="General">
                  <c:v>1.5149200000000001E-4</c:v>
                </c:pt>
                <c:pt idx="13" formatCode="General">
                  <c:v>1.7020800000000001E-4</c:v>
                </c:pt>
                <c:pt idx="14" formatCode="General">
                  <c:v>1.9181600000000001E-4</c:v>
                </c:pt>
                <c:pt idx="15" formatCode="General">
                  <c:v>2.1699999999999999E-4</c:v>
                </c:pt>
                <c:pt idx="16" formatCode="General">
                  <c:v>2.4690699999999999E-4</c:v>
                </c:pt>
                <c:pt idx="17" formatCode="General">
                  <c:v>2.8123999999999998E-4</c:v>
                </c:pt>
                <c:pt idx="18" formatCode="General">
                  <c:v>3.1851999999999998E-4</c:v>
                </c:pt>
                <c:pt idx="19" formatCode="General">
                  <c:v>3.5726699999999998E-4</c:v>
                </c:pt>
                <c:pt idx="20" formatCode="General">
                  <c:v>3.9599999999999998E-4</c:v>
                </c:pt>
                <c:pt idx="21" formatCode="General">
                  <c:v>4.3371499999999999E-4</c:v>
                </c:pt>
                <c:pt idx="22" formatCode="General">
                  <c:v>4.73024E-4</c:v>
                </c:pt>
                <c:pt idx="23" formatCode="General">
                  <c:v>5.1787600000000001E-4</c:v>
                </c:pt>
                <c:pt idx="24" formatCode="General">
                  <c:v>5.72219E-4</c:v>
                </c:pt>
                <c:pt idx="25" formatCode="General">
                  <c:v>6.4000000000000005E-4</c:v>
                </c:pt>
                <c:pt idx="26" formatCode="General">
                  <c:v>7.2455999999999996E-4</c:v>
                </c:pt>
                <c:pt idx="27" formatCode="General">
                  <c:v>8.2549999999999995E-4</c:v>
                </c:pt>
                <c:pt idx="28" formatCode="General">
                  <c:v>9.4116000000000002E-4</c:v>
                </c:pt>
                <c:pt idx="29" formatCode="General">
                  <c:v>1.06988E-3</c:v>
                </c:pt>
                <c:pt idx="30" formatCode="General">
                  <c:v>1.2099999999999999E-3</c:v>
                </c:pt>
                <c:pt idx="31" formatCode="General">
                  <c:v>1.362091E-3</c:v>
                </c:pt>
                <c:pt idx="32" formatCode="General">
                  <c:v>1.530752E-3</c:v>
                </c:pt>
                <c:pt idx="33" formatCode="General">
                  <c:v>1.7203679999999999E-3</c:v>
                </c:pt>
                <c:pt idx="34" formatCode="General">
                  <c:v>1.9353230000000001E-3</c:v>
                </c:pt>
                <c:pt idx="35" formatCode="General">
                  <c:v>2.1800000000000001E-3</c:v>
                </c:pt>
                <c:pt idx="36" formatCode="General">
                  <c:v>2.4548E-3</c:v>
                </c:pt>
                <c:pt idx="37" formatCode="General">
                  <c:v>2.764E-3</c:v>
                </c:pt>
                <c:pt idx="38" formatCode="General">
                  <c:v>3.1178E-3</c:v>
                </c:pt>
                <c:pt idx="39" formatCode="General">
                  <c:v>3.5263999999999998E-3</c:v>
                </c:pt>
                <c:pt idx="40" formatCode="General">
                  <c:v>4.0000000000000001E-3</c:v>
                </c:pt>
                <c:pt idx="41" formatCode="General">
                  <c:v>4.54624E-3</c:v>
                </c:pt>
                <c:pt idx="42" formatCode="General">
                  <c:v>5.1593200000000002E-3</c:v>
                </c:pt>
                <c:pt idx="43" formatCode="General">
                  <c:v>5.8292800000000001E-3</c:v>
                </c:pt>
                <c:pt idx="44" formatCode="General">
                  <c:v>6.5461599999999997E-3</c:v>
                </c:pt>
                <c:pt idx="45" formatCode="General">
                  <c:v>7.3000000000000001E-3</c:v>
                </c:pt>
                <c:pt idx="46" formatCode="General">
                  <c:v>8.0865069999999997E-3</c:v>
                </c:pt>
                <c:pt idx="47" formatCode="General">
                  <c:v>8.9087200000000002E-3</c:v>
                </c:pt>
                <c:pt idx="48" formatCode="General">
                  <c:v>9.7676800000000008E-3</c:v>
                </c:pt>
                <c:pt idx="49" formatCode="General">
                  <c:v>1.0664430000000001E-2</c:v>
                </c:pt>
                <c:pt idx="50" formatCode="General">
                  <c:v>1.1599999999999999E-2</c:v>
                </c:pt>
                <c:pt idx="51" formatCode="General">
                  <c:v>1.257317E-2</c:v>
                </c:pt>
                <c:pt idx="52" formatCode="General">
                  <c:v>1.358272E-2</c:v>
                </c:pt>
                <c:pt idx="53" formatCode="General">
                  <c:v>1.4629680000000001E-2</c:v>
                </c:pt>
                <c:pt idx="54" formatCode="General">
                  <c:v>1.5715090000000001E-2</c:v>
                </c:pt>
                <c:pt idx="55" formatCode="General">
                  <c:v>1.6840000000000001E-2</c:v>
                </c:pt>
                <c:pt idx="56" formatCode="General">
                  <c:v>1.800736E-2</c:v>
                </c:pt>
                <c:pt idx="57" formatCode="General">
                  <c:v>1.9214479999999999E-2</c:v>
                </c:pt>
                <c:pt idx="58" formatCode="General">
                  <c:v>2.045392E-2</c:v>
                </c:pt>
                <c:pt idx="59" formatCode="General">
                  <c:v>2.171824E-2</c:v>
                </c:pt>
                <c:pt idx="60" formatCode="General">
                  <c:v>2.3E-2</c:v>
                </c:pt>
                <c:pt idx="61" formatCode="General">
                  <c:v>2.4294610000000001E-2</c:v>
                </c:pt>
                <c:pt idx="62" formatCode="General">
                  <c:v>2.5610239999999999E-2</c:v>
                </c:pt>
                <c:pt idx="63" formatCode="General">
                  <c:v>2.6958570000000001E-2</c:v>
                </c:pt>
                <c:pt idx="64" formatCode="General">
                  <c:v>2.8351250000000001E-2</c:v>
                </c:pt>
                <c:pt idx="65" formatCode="General">
                  <c:v>2.98E-2</c:v>
                </c:pt>
                <c:pt idx="66" formatCode="General">
                  <c:v>3.1310829999999998E-2</c:v>
                </c:pt>
                <c:pt idx="67" formatCode="General">
                  <c:v>3.2883679999999998E-2</c:v>
                </c:pt>
                <c:pt idx="68" formatCode="General">
                  <c:v>3.4521120000000002E-2</c:v>
                </c:pt>
                <c:pt idx="69" formatCode="General">
                  <c:v>3.6225710000000001E-2</c:v>
                </c:pt>
                <c:pt idx="70" formatCode="General">
                  <c:v>3.7999999999999999E-2</c:v>
                </c:pt>
                <c:pt idx="71" formatCode="General">
                  <c:v>3.9846670000000001E-2</c:v>
                </c:pt>
                <c:pt idx="72" formatCode="General">
                  <c:v>4.1768E-2</c:v>
                </c:pt>
                <c:pt idx="73" formatCode="General">
                  <c:v>4.3765999999999999E-2</c:v>
                </c:pt>
                <c:pt idx="74" formatCode="General">
                  <c:v>4.5842670000000002E-2</c:v>
                </c:pt>
                <c:pt idx="75" formatCode="General">
                  <c:v>4.8000000000000001E-2</c:v>
                </c:pt>
                <c:pt idx="76" formatCode="General">
                  <c:v>5.0243679999999999E-2</c:v>
                </c:pt>
                <c:pt idx="77" formatCode="General">
                  <c:v>5.2573040000000001E-2</c:v>
                </c:pt>
                <c:pt idx="78" formatCode="General">
                  <c:v>5.4980559999999998E-2</c:v>
                </c:pt>
                <c:pt idx="79" formatCode="General">
                  <c:v>5.7458719999999998E-2</c:v>
                </c:pt>
                <c:pt idx="80" formatCode="General">
                  <c:v>0.06</c:v>
                </c:pt>
                <c:pt idx="81" formatCode="General">
                  <c:v>6.2601970000000007E-2</c:v>
                </c:pt>
                <c:pt idx="82" formatCode="General">
                  <c:v>6.5277520000000006E-2</c:v>
                </c:pt>
                <c:pt idx="83" formatCode="General">
                  <c:v>6.8042080000000005E-2</c:v>
                </c:pt>
                <c:pt idx="84" formatCode="General">
                  <c:v>7.0911089999999996E-2</c:v>
                </c:pt>
                <c:pt idx="85" formatCode="General">
                  <c:v>7.3899999999999993E-2</c:v>
                </c:pt>
                <c:pt idx="86" formatCode="General">
                  <c:v>7.7016000000000001E-2</c:v>
                </c:pt>
                <c:pt idx="87" formatCode="General">
                  <c:v>8.0266400000000002E-2</c:v>
                </c:pt>
                <c:pt idx="88" formatCode="General">
                  <c:v>8.36668E-2</c:v>
                </c:pt>
                <c:pt idx="89" formatCode="General">
                  <c:v>8.7232799999999999E-2</c:v>
                </c:pt>
                <c:pt idx="90" formatCode="General">
                  <c:v>9.0980000000000005E-2</c:v>
                </c:pt>
                <c:pt idx="91" formatCode="General">
                  <c:v>9.4917550000000003E-2</c:v>
                </c:pt>
                <c:pt idx="92" formatCode="General">
                  <c:v>9.9045839999999996E-2</c:v>
                </c:pt>
                <c:pt idx="93" formatCode="General">
                  <c:v>0.1033674</c:v>
                </c:pt>
                <c:pt idx="94" formatCode="General">
                  <c:v>0.1078846</c:v>
                </c:pt>
                <c:pt idx="95" formatCode="General">
                  <c:v>0.11260000000000001</c:v>
                </c:pt>
                <c:pt idx="96" formatCode="General">
                  <c:v>0.117532</c:v>
                </c:pt>
                <c:pt idx="97" formatCode="General">
                  <c:v>0.1226744</c:v>
                </c:pt>
                <c:pt idx="98" formatCode="General">
                  <c:v>0.12799279999999999</c:v>
                </c:pt>
                <c:pt idx="99" formatCode="General">
                  <c:v>0.13345280000000001</c:v>
                </c:pt>
                <c:pt idx="100" formatCode="General">
                  <c:v>0.13902</c:v>
                </c:pt>
                <c:pt idx="101" formatCode="General">
                  <c:v>0.14467640000000001</c:v>
                </c:pt>
                <c:pt idx="102" formatCode="General">
                  <c:v>0.1504693</c:v>
                </c:pt>
                <c:pt idx="103" formatCode="General">
                  <c:v>0.15646189999999999</c:v>
                </c:pt>
                <c:pt idx="104" formatCode="General">
                  <c:v>0.16271769999999999</c:v>
                </c:pt>
                <c:pt idx="105" formatCode="General">
                  <c:v>0.16930000000000001</c:v>
                </c:pt>
                <c:pt idx="106" formatCode="General">
                  <c:v>0.17624310000000001</c:v>
                </c:pt>
                <c:pt idx="107" formatCode="General">
                  <c:v>0.1835581</c:v>
                </c:pt>
                <c:pt idx="108" formatCode="General">
                  <c:v>0.19127350000000001</c:v>
                </c:pt>
                <c:pt idx="109" formatCode="General">
                  <c:v>0.19941800000000001</c:v>
                </c:pt>
                <c:pt idx="110" formatCode="General">
                  <c:v>0.20802000000000001</c:v>
                </c:pt>
                <c:pt idx="111" formatCode="General">
                  <c:v>0.2171199</c:v>
                </c:pt>
                <c:pt idx="112" formatCode="General">
                  <c:v>0.22673450000000001</c:v>
                </c:pt>
                <c:pt idx="113" formatCode="General">
                  <c:v>0.23685709999999999</c:v>
                </c:pt>
                <c:pt idx="114" formatCode="General">
                  <c:v>0.24748120000000001</c:v>
                </c:pt>
                <c:pt idx="115" formatCode="General">
                  <c:v>0.2586</c:v>
                </c:pt>
                <c:pt idx="116" formatCode="General">
                  <c:v>0.27018490000000001</c:v>
                </c:pt>
                <c:pt idx="117" formatCode="General">
                  <c:v>0.28229389999999999</c:v>
                </c:pt>
                <c:pt idx="118" formatCode="General">
                  <c:v>0.29505049999999999</c:v>
                </c:pt>
                <c:pt idx="119" formatCode="General">
                  <c:v>0.30857800000000002</c:v>
                </c:pt>
                <c:pt idx="120" formatCode="General">
                  <c:v>0.32300000000000001</c:v>
                </c:pt>
                <c:pt idx="121" formatCode="General">
                  <c:v>0.33840209999999998</c:v>
                </c:pt>
                <c:pt idx="122" formatCode="General">
                  <c:v>0.3546858</c:v>
                </c:pt>
                <c:pt idx="123" formatCode="General">
                  <c:v>0.37169859999999999</c:v>
                </c:pt>
                <c:pt idx="124" formatCode="General">
                  <c:v>0.38928750000000001</c:v>
                </c:pt>
                <c:pt idx="125" formatCode="General">
                  <c:v>0.4073</c:v>
                </c:pt>
                <c:pt idx="126" formatCode="General">
                  <c:v>0.42562990000000001</c:v>
                </c:pt>
                <c:pt idx="127" formatCode="General">
                  <c:v>0.44430960000000003</c:v>
                </c:pt>
                <c:pt idx="128" formatCode="General">
                  <c:v>0.46339439999999998</c:v>
                </c:pt>
                <c:pt idx="129" formatCode="General">
                  <c:v>0.48293950000000002</c:v>
                </c:pt>
                <c:pt idx="130" formatCode="General">
                  <c:v>0.503</c:v>
                </c:pt>
                <c:pt idx="131" formatCode="General">
                  <c:v>0.52356930000000002</c:v>
                </c:pt>
                <c:pt idx="132" formatCode="General">
                  <c:v>0.544512</c:v>
                </c:pt>
                <c:pt idx="133" formatCode="General">
                  <c:v>0.56569000000000003</c:v>
                </c:pt>
                <c:pt idx="134" formatCode="General">
                  <c:v>0.58696530000000002</c:v>
                </c:pt>
                <c:pt idx="135" formatCode="General">
                  <c:v>0.60819999999999996</c:v>
                </c:pt>
                <c:pt idx="136" formatCode="General">
                  <c:v>0.62934559999999995</c:v>
                </c:pt>
                <c:pt idx="137" formatCode="General">
                  <c:v>0.65030679999999996</c:v>
                </c:pt>
                <c:pt idx="138" formatCode="General">
                  <c:v>0.6708752</c:v>
                </c:pt>
                <c:pt idx="139" formatCode="General">
                  <c:v>0.69084239999999997</c:v>
                </c:pt>
                <c:pt idx="140" formatCode="General">
                  <c:v>0.71</c:v>
                </c:pt>
                <c:pt idx="141" formatCode="General">
                  <c:v>0.72818519999999998</c:v>
                </c:pt>
                <c:pt idx="142" formatCode="General">
                  <c:v>0.7454636</c:v>
                </c:pt>
                <c:pt idx="143" formatCode="General">
                  <c:v>0.76196940000000002</c:v>
                </c:pt>
                <c:pt idx="144" formatCode="General">
                  <c:v>0.77783679999999999</c:v>
                </c:pt>
                <c:pt idx="145" formatCode="General">
                  <c:v>0.79320000000000002</c:v>
                </c:pt>
                <c:pt idx="146" formatCode="General">
                  <c:v>0.80811040000000001</c:v>
                </c:pt>
                <c:pt idx="147" formatCode="General">
                  <c:v>0.82249620000000001</c:v>
                </c:pt>
                <c:pt idx="148" formatCode="General">
                  <c:v>0.83630680000000002</c:v>
                </c:pt>
                <c:pt idx="149" formatCode="General">
                  <c:v>0.84949160000000001</c:v>
                </c:pt>
                <c:pt idx="150" formatCode="General">
                  <c:v>0.86199999999999999</c:v>
                </c:pt>
                <c:pt idx="151" formatCode="General">
                  <c:v>0.8738108</c:v>
                </c:pt>
                <c:pt idx="152" formatCode="General">
                  <c:v>0.88496240000000004</c:v>
                </c:pt>
                <c:pt idx="153" formatCode="General">
                  <c:v>0.8954936</c:v>
                </c:pt>
                <c:pt idx="154" formatCode="General">
                  <c:v>0.9054432</c:v>
                </c:pt>
                <c:pt idx="155" formatCode="General">
                  <c:v>0.9148501</c:v>
                </c:pt>
                <c:pt idx="156" formatCode="General">
                  <c:v>0.92373479999999997</c:v>
                </c:pt>
                <c:pt idx="157" formatCode="General">
                  <c:v>0.93209240000000004</c:v>
                </c:pt>
                <c:pt idx="158" formatCode="General">
                  <c:v>0.93992260000000005</c:v>
                </c:pt>
                <c:pt idx="159" formatCode="General">
                  <c:v>0.94722519999999999</c:v>
                </c:pt>
                <c:pt idx="160" formatCode="General">
                  <c:v>0.95399999999999996</c:v>
                </c:pt>
                <c:pt idx="161" formatCode="General">
                  <c:v>0.96025609999999995</c:v>
                </c:pt>
                <c:pt idx="162" formatCode="General">
                  <c:v>0.96600739999999996</c:v>
                </c:pt>
                <c:pt idx="163" formatCode="General">
                  <c:v>0.97126060000000003</c:v>
                </c:pt>
                <c:pt idx="164" formatCode="General">
                  <c:v>0.97602250000000002</c:v>
                </c:pt>
                <c:pt idx="165" formatCode="General">
                  <c:v>0.98029999999999995</c:v>
                </c:pt>
                <c:pt idx="166" formatCode="General">
                  <c:v>0.98409239999999998</c:v>
                </c:pt>
                <c:pt idx="167" formatCode="General">
                  <c:v>0.98741820000000002</c:v>
                </c:pt>
                <c:pt idx="168" formatCode="General">
                  <c:v>0.99031279999999999</c:v>
                </c:pt>
                <c:pt idx="169" formatCode="General">
                  <c:v>0.99281160000000002</c:v>
                </c:pt>
                <c:pt idx="170" formatCode="General">
                  <c:v>0.99495009999999995</c:v>
                </c:pt>
                <c:pt idx="171" formatCode="General">
                  <c:v>0.99671080000000001</c:v>
                </c:pt>
                <c:pt idx="172" formatCode="General">
                  <c:v>0.99809829999999999</c:v>
                </c:pt>
                <c:pt idx="173" formatCode="General">
                  <c:v>0.999112</c:v>
                </c:pt>
                <c:pt idx="174" formatCode="General">
                  <c:v>0.99974819999999998</c:v>
                </c:pt>
                <c:pt idx="175" formatCode="General">
                  <c:v>1</c:v>
                </c:pt>
                <c:pt idx="176" formatCode="General">
                  <c:v>0.99985670000000004</c:v>
                </c:pt>
                <c:pt idx="177" formatCode="General">
                  <c:v>0.99930459999999999</c:v>
                </c:pt>
                <c:pt idx="178" formatCode="General">
                  <c:v>0.99832549999999998</c:v>
                </c:pt>
                <c:pt idx="179" formatCode="General">
                  <c:v>0.99689870000000003</c:v>
                </c:pt>
                <c:pt idx="180" formatCode="General">
                  <c:v>0.995</c:v>
                </c:pt>
                <c:pt idx="181" formatCode="General">
                  <c:v>0.9926005</c:v>
                </c:pt>
                <c:pt idx="182" formatCode="General">
                  <c:v>0.98974260000000003</c:v>
                </c:pt>
                <c:pt idx="183" formatCode="General">
                  <c:v>0.9864444</c:v>
                </c:pt>
                <c:pt idx="184" formatCode="General">
                  <c:v>0.98272409999999999</c:v>
                </c:pt>
                <c:pt idx="185" formatCode="General">
                  <c:v>0.97860000000000003</c:v>
                </c:pt>
                <c:pt idx="186" formatCode="General">
                  <c:v>0.9740837</c:v>
                </c:pt>
                <c:pt idx="187" formatCode="General">
                  <c:v>0.96917120000000001</c:v>
                </c:pt>
                <c:pt idx="188" formatCode="General">
                  <c:v>0.96385679999999996</c:v>
                </c:pt>
                <c:pt idx="189" formatCode="General">
                  <c:v>0.95813490000000001</c:v>
                </c:pt>
                <c:pt idx="190" formatCode="General">
                  <c:v>0.95199999999999996</c:v>
                </c:pt>
                <c:pt idx="191" formatCode="General">
                  <c:v>0.94545040000000002</c:v>
                </c:pt>
                <c:pt idx="192" formatCode="General">
                  <c:v>0.93849919999999998</c:v>
                </c:pt>
                <c:pt idx="193" formatCode="General">
                  <c:v>0.93116279999999996</c:v>
                </c:pt>
                <c:pt idx="194" formatCode="General">
                  <c:v>0.92345759999999999</c:v>
                </c:pt>
                <c:pt idx="195" formatCode="General">
                  <c:v>0.91539999999999999</c:v>
                </c:pt>
                <c:pt idx="196" formatCode="General">
                  <c:v>0.90700639999999999</c:v>
                </c:pt>
                <c:pt idx="197" formatCode="General">
                  <c:v>0.8982772</c:v>
                </c:pt>
                <c:pt idx="198" formatCode="General">
                  <c:v>0.88920480000000002</c:v>
                </c:pt>
                <c:pt idx="199" formatCode="General">
                  <c:v>0.87978160000000005</c:v>
                </c:pt>
                <c:pt idx="200" formatCode="General">
                  <c:v>0.87</c:v>
                </c:pt>
                <c:pt idx="201" formatCode="General">
                  <c:v>0.85986130000000005</c:v>
                </c:pt>
                <c:pt idx="202" formatCode="General">
                  <c:v>0.84939200000000004</c:v>
                </c:pt>
                <c:pt idx="203" formatCode="General">
                  <c:v>0.83862199999999998</c:v>
                </c:pt>
                <c:pt idx="204" formatCode="General">
                  <c:v>0.82758129999999996</c:v>
                </c:pt>
                <c:pt idx="205" formatCode="General">
                  <c:v>0.81630000000000003</c:v>
                </c:pt>
                <c:pt idx="206" formatCode="General">
                  <c:v>0.80479469999999997</c:v>
                </c:pt>
                <c:pt idx="207" formatCode="General">
                  <c:v>0.79308199999999995</c:v>
                </c:pt>
                <c:pt idx="208" formatCode="General">
                  <c:v>0.781192</c:v>
                </c:pt>
                <c:pt idx="209" formatCode="General">
                  <c:v>0.76915469999999997</c:v>
                </c:pt>
                <c:pt idx="210" formatCode="General">
                  <c:v>0.75700000000000001</c:v>
                </c:pt>
                <c:pt idx="211" formatCode="General">
                  <c:v>0.74475409999999997</c:v>
                </c:pt>
                <c:pt idx="212" formatCode="General">
                  <c:v>0.73242240000000003</c:v>
                </c:pt>
                <c:pt idx="213" formatCode="General">
                  <c:v>0.72000359999999997</c:v>
                </c:pt>
                <c:pt idx="214" formatCode="General">
                  <c:v>0.70749649999999997</c:v>
                </c:pt>
                <c:pt idx="215" formatCode="General">
                  <c:v>0.69489999999999996</c:v>
                </c:pt>
                <c:pt idx="216" formatCode="General">
                  <c:v>0.68221920000000003</c:v>
                </c:pt>
                <c:pt idx="217" formatCode="General">
                  <c:v>0.66947159999999994</c:v>
                </c:pt>
                <c:pt idx="218" formatCode="General">
                  <c:v>0.65667439999999999</c:v>
                </c:pt>
                <c:pt idx="219" formatCode="General">
                  <c:v>0.64384479999999999</c:v>
                </c:pt>
                <c:pt idx="220" formatCode="General">
                  <c:v>0.63100000000000001</c:v>
                </c:pt>
                <c:pt idx="221" formatCode="General">
                  <c:v>0.61815549999999997</c:v>
                </c:pt>
                <c:pt idx="222" formatCode="General">
                  <c:v>0.60531440000000003</c:v>
                </c:pt>
                <c:pt idx="223" formatCode="General">
                  <c:v>0.59247559999999999</c:v>
                </c:pt>
                <c:pt idx="224" formatCode="General">
                  <c:v>0.57963790000000004</c:v>
                </c:pt>
                <c:pt idx="225" formatCode="General">
                  <c:v>0.56679999999999997</c:v>
                </c:pt>
                <c:pt idx="226" formatCode="General">
                  <c:v>0.55396109999999998</c:v>
                </c:pt>
                <c:pt idx="227" formatCode="General">
                  <c:v>0.54113719999999998</c:v>
                </c:pt>
                <c:pt idx="228" formatCode="General">
                  <c:v>0.52835279999999996</c:v>
                </c:pt>
                <c:pt idx="229" formatCode="General">
                  <c:v>0.51563230000000004</c:v>
                </c:pt>
                <c:pt idx="230" formatCode="General">
                  <c:v>0.503</c:v>
                </c:pt>
                <c:pt idx="231" formatCode="General">
                  <c:v>0.49046879999999998</c:v>
                </c:pt>
                <c:pt idx="232" formatCode="General">
                  <c:v>0.47803040000000002</c:v>
                </c:pt>
                <c:pt idx="233" formatCode="General">
                  <c:v>0.46567760000000002</c:v>
                </c:pt>
                <c:pt idx="234" formatCode="General">
                  <c:v>0.45340320000000001</c:v>
                </c:pt>
                <c:pt idx="235" formatCode="General">
                  <c:v>0.44119999999999998</c:v>
                </c:pt>
                <c:pt idx="236" formatCode="General">
                  <c:v>0.42908000000000002</c:v>
                </c:pt>
                <c:pt idx="237" formatCode="General">
                  <c:v>0.41703600000000002</c:v>
                </c:pt>
                <c:pt idx="238" formatCode="General">
                  <c:v>0.405032</c:v>
                </c:pt>
                <c:pt idx="239" formatCode="General">
                  <c:v>0.39303199999999999</c:v>
                </c:pt>
                <c:pt idx="240" formatCode="General">
                  <c:v>0.38100000000000001</c:v>
                </c:pt>
                <c:pt idx="241" formatCode="General">
                  <c:v>0.36891839999999998</c:v>
                </c:pt>
                <c:pt idx="242" formatCode="General">
                  <c:v>0.35682720000000001</c:v>
                </c:pt>
                <c:pt idx="243" formatCode="General">
                  <c:v>0.34477679999999999</c:v>
                </c:pt>
                <c:pt idx="244" formatCode="General">
                  <c:v>0.33281759999999999</c:v>
                </c:pt>
                <c:pt idx="245" formatCode="General">
                  <c:v>0.32100000000000001</c:v>
                </c:pt>
                <c:pt idx="246" formatCode="General">
                  <c:v>0.3093381</c:v>
                </c:pt>
                <c:pt idx="247" formatCode="General">
                  <c:v>0.29785040000000002</c:v>
                </c:pt>
                <c:pt idx="248" formatCode="General">
                  <c:v>0.2865936</c:v>
                </c:pt>
                <c:pt idx="249" formatCode="General">
                  <c:v>0.27562449999999999</c:v>
                </c:pt>
                <c:pt idx="250" formatCode="General">
                  <c:v>0.26500000000000001</c:v>
                </c:pt>
                <c:pt idx="251" formatCode="General">
                  <c:v>0.25476320000000002</c:v>
                </c:pt>
                <c:pt idx="252" formatCode="General">
                  <c:v>0.24488960000000001</c:v>
                </c:pt>
                <c:pt idx="253" formatCode="General">
                  <c:v>0.2353344</c:v>
                </c:pt>
                <c:pt idx="254" formatCode="General">
                  <c:v>0.2260528</c:v>
                </c:pt>
                <c:pt idx="255" formatCode="General">
                  <c:v>0.217</c:v>
                </c:pt>
                <c:pt idx="256" formatCode="General">
                  <c:v>0.2081616</c:v>
                </c:pt>
                <c:pt idx="257" formatCode="General">
                  <c:v>0.1995488</c:v>
                </c:pt>
                <c:pt idx="258" formatCode="General">
                  <c:v>0.1911552</c:v>
                </c:pt>
                <c:pt idx="259" formatCode="General">
                  <c:v>0.18297440000000001</c:v>
                </c:pt>
                <c:pt idx="260" formatCode="General">
                  <c:v>0.17499999999999999</c:v>
                </c:pt>
                <c:pt idx="261" formatCode="General">
                  <c:v>0.1672235</c:v>
                </c:pt>
                <c:pt idx="262" formatCode="General">
                  <c:v>0.15964639999999999</c:v>
                </c:pt>
                <c:pt idx="263" formatCode="General">
                  <c:v>0.15227760000000001</c:v>
                </c:pt>
                <c:pt idx="264" formatCode="General">
                  <c:v>0.1451259</c:v>
                </c:pt>
                <c:pt idx="265" formatCode="General">
                  <c:v>0.13819999999999999</c:v>
                </c:pt>
                <c:pt idx="266" formatCode="General">
                  <c:v>0.13150029999999999</c:v>
                </c:pt>
                <c:pt idx="267" formatCode="General">
                  <c:v>0.12502479999999999</c:v>
                </c:pt>
                <c:pt idx="268" formatCode="General">
                  <c:v>0.1187792</c:v>
                </c:pt>
                <c:pt idx="269" formatCode="General">
                  <c:v>0.1127691</c:v>
                </c:pt>
                <c:pt idx="270" formatCode="General">
                  <c:v>0.107</c:v>
                </c:pt>
                <c:pt idx="271" formatCode="General">
                  <c:v>0.1014762</c:v>
                </c:pt>
                <c:pt idx="272" formatCode="General">
                  <c:v>9.6188640000000006E-2</c:v>
                </c:pt>
                <c:pt idx="273" formatCode="General">
                  <c:v>9.1122960000000003E-2</c:v>
                </c:pt>
                <c:pt idx="274" formatCode="General">
                  <c:v>8.6264850000000004E-2</c:v>
                </c:pt>
                <c:pt idx="275" formatCode="General">
                  <c:v>8.1600000000000006E-2</c:v>
                </c:pt>
                <c:pt idx="276" formatCode="General">
                  <c:v>7.7120640000000004E-2</c:v>
                </c:pt>
                <c:pt idx="277" formatCode="General">
                  <c:v>7.2825520000000005E-2</c:v>
                </c:pt>
                <c:pt idx="278" formatCode="General">
                  <c:v>6.8710080000000007E-2</c:v>
                </c:pt>
                <c:pt idx="279" formatCode="General">
                  <c:v>6.4769759999999996E-2</c:v>
                </c:pt>
                <c:pt idx="280" formatCode="General">
                  <c:v>6.0999999999999999E-2</c:v>
                </c:pt>
                <c:pt idx="281" formatCode="General">
                  <c:v>5.7396210000000003E-2</c:v>
                </c:pt>
                <c:pt idx="282" formatCode="General">
                  <c:v>5.3955040000000003E-2</c:v>
                </c:pt>
                <c:pt idx="283" formatCode="General">
                  <c:v>5.0673759999999998E-2</c:v>
                </c:pt>
                <c:pt idx="284" formatCode="General">
                  <c:v>4.7549649999999999E-2</c:v>
                </c:pt>
                <c:pt idx="285" formatCode="General">
                  <c:v>4.4580000000000002E-2</c:v>
                </c:pt>
                <c:pt idx="286" formatCode="General">
                  <c:v>4.1758719999999999E-2</c:v>
                </c:pt>
                <c:pt idx="287" formatCode="General">
                  <c:v>3.9084960000000002E-2</c:v>
                </c:pt>
                <c:pt idx="288" formatCode="General">
                  <c:v>3.656384E-2</c:v>
                </c:pt>
                <c:pt idx="289" formatCode="General">
                  <c:v>3.4200479999999998E-2</c:v>
                </c:pt>
                <c:pt idx="290" formatCode="General">
                  <c:v>3.2000000000000001E-2</c:v>
                </c:pt>
                <c:pt idx="291" formatCode="General">
                  <c:v>2.9962610000000001E-2</c:v>
                </c:pt>
                <c:pt idx="292" formatCode="General">
                  <c:v>2.807664E-2</c:v>
                </c:pt>
                <c:pt idx="293" formatCode="General">
                  <c:v>2.632936E-2</c:v>
                </c:pt>
                <c:pt idx="294" formatCode="General">
                  <c:v>2.4708049999999999E-2</c:v>
                </c:pt>
                <c:pt idx="295" formatCode="General">
                  <c:v>2.3199999999999998E-2</c:v>
                </c:pt>
                <c:pt idx="296" formatCode="General">
                  <c:v>2.1800770000000001E-2</c:v>
                </c:pt>
                <c:pt idx="297" formatCode="General">
                  <c:v>2.0501120000000001E-2</c:v>
                </c:pt>
                <c:pt idx="298" formatCode="General">
                  <c:v>1.9281079999999999E-2</c:v>
                </c:pt>
                <c:pt idx="299" formatCode="General">
                  <c:v>1.8120689999999998E-2</c:v>
                </c:pt>
                <c:pt idx="300" formatCode="General">
                  <c:v>1.7000000000000001E-2</c:v>
                </c:pt>
                <c:pt idx="301" formatCode="General">
                  <c:v>1.5903790000000001E-2</c:v>
                </c:pt>
                <c:pt idx="302" formatCode="General">
                  <c:v>1.483718E-2</c:v>
                </c:pt>
                <c:pt idx="303" formatCode="General">
                  <c:v>1.3810680000000001E-2</c:v>
                </c:pt>
                <c:pt idx="304" formatCode="General">
                  <c:v>1.283478E-2</c:v>
                </c:pt>
                <c:pt idx="305" formatCode="General">
                  <c:v>1.192E-2</c:v>
                </c:pt>
                <c:pt idx="306" formatCode="General">
                  <c:v>1.106831E-2</c:v>
                </c:pt>
                <c:pt idx="307" formatCode="General">
                  <c:v>1.027339E-2</c:v>
                </c:pt>
                <c:pt idx="308" formatCode="General">
                  <c:v>9.5333109999999992E-3</c:v>
                </c:pt>
                <c:pt idx="309" formatCode="General">
                  <c:v>8.8461570000000003E-3</c:v>
                </c:pt>
                <c:pt idx="310" formatCode="General">
                  <c:v>8.2100000000000003E-3</c:v>
                </c:pt>
                <c:pt idx="311" formatCode="General">
                  <c:v>7.6237809999999996E-3</c:v>
                </c:pt>
                <c:pt idx="312" formatCode="General">
                  <c:v>7.0854239999999999E-3</c:v>
                </c:pt>
                <c:pt idx="313" formatCode="General">
                  <c:v>6.5914759999999998E-3</c:v>
                </c:pt>
                <c:pt idx="314" formatCode="General">
                  <c:v>6.1384849999999999E-3</c:v>
                </c:pt>
                <c:pt idx="315" formatCode="General">
                  <c:v>5.7229999999999998E-3</c:v>
                </c:pt>
                <c:pt idx="316" formatCode="General">
                  <c:v>5.3430589999999998E-3</c:v>
                </c:pt>
                <c:pt idx="317" formatCode="General">
                  <c:v>4.9957960000000003E-3</c:v>
                </c:pt>
                <c:pt idx="318" formatCode="General">
                  <c:v>4.6764040000000003E-3</c:v>
                </c:pt>
                <c:pt idx="319" formatCode="General">
                  <c:v>4.3800749999999998E-3</c:v>
                </c:pt>
                <c:pt idx="320" formatCode="General">
                  <c:v>4.1019999999999997E-3</c:v>
                </c:pt>
                <c:pt idx="321" formatCode="General">
                  <c:v>3.8384529999999999E-3</c:v>
                </c:pt>
                <c:pt idx="322" formatCode="General">
                  <c:v>3.5890990000000001E-3</c:v>
                </c:pt>
                <c:pt idx="323" formatCode="General">
                  <c:v>3.3542189999999999E-3</c:v>
                </c:pt>
                <c:pt idx="324" formatCode="General">
                  <c:v>3.1340930000000001E-3</c:v>
                </c:pt>
                <c:pt idx="325" formatCode="General">
                  <c:v>2.9290000000000002E-3</c:v>
                </c:pt>
                <c:pt idx="326" formatCode="General">
                  <c:v>2.7381390000000001E-3</c:v>
                </c:pt>
                <c:pt idx="327" formatCode="General">
                  <c:v>2.559876E-3</c:v>
                </c:pt>
                <c:pt idx="328" formatCode="General">
                  <c:v>2.3932440000000001E-3</c:v>
                </c:pt>
                <c:pt idx="329" formatCode="General">
                  <c:v>2.2372749999999999E-3</c:v>
                </c:pt>
                <c:pt idx="330" formatCode="General">
                  <c:v>2.091E-3</c:v>
                </c:pt>
                <c:pt idx="331" formatCode="General">
                  <c:v>1.9535870000000001E-3</c:v>
                </c:pt>
                <c:pt idx="332" formatCode="General">
                  <c:v>1.8245799999999999E-3</c:v>
                </c:pt>
                <c:pt idx="333" formatCode="General">
                  <c:v>1.7035799999999999E-3</c:v>
                </c:pt>
                <c:pt idx="334" formatCode="General">
                  <c:v>1.5901870000000001E-3</c:v>
                </c:pt>
                <c:pt idx="335" formatCode="General">
                  <c:v>1.4840000000000001E-3</c:v>
                </c:pt>
                <c:pt idx="336" formatCode="General">
                  <c:v>1.384496E-3</c:v>
                </c:pt>
                <c:pt idx="337" formatCode="General">
                  <c:v>1.2912679999999999E-3</c:v>
                </c:pt>
                <c:pt idx="338" formatCode="General">
                  <c:v>1.2040919999999999E-3</c:v>
                </c:pt>
                <c:pt idx="339" formatCode="General">
                  <c:v>1.122744E-3</c:v>
                </c:pt>
                <c:pt idx="340" formatCode="General">
                  <c:v>1.047E-3</c:v>
                </c:pt>
                <c:pt idx="341" formatCode="General">
                  <c:v>9.7659000000000005E-4</c:v>
                </c:pt>
                <c:pt idx="342" formatCode="General">
                  <c:v>9.1110900000000001E-4</c:v>
                </c:pt>
                <c:pt idx="343" formatCode="General">
                  <c:v>8.5013299999999999E-4</c:v>
                </c:pt>
                <c:pt idx="344" formatCode="General">
                  <c:v>7.9323800000000004E-4</c:v>
                </c:pt>
                <c:pt idx="345" formatCode="General">
                  <c:v>7.3999999999999999E-4</c:v>
                </c:pt>
                <c:pt idx="346" formatCode="General">
                  <c:v>6.9008299999999997E-4</c:v>
                </c:pt>
                <c:pt idx="347" formatCode="General">
                  <c:v>6.4331000000000002E-4</c:v>
                </c:pt>
                <c:pt idx="348" formatCode="General">
                  <c:v>5.9949600000000003E-4</c:v>
                </c:pt>
                <c:pt idx="349" formatCode="General">
                  <c:v>5.5845500000000002E-4</c:v>
                </c:pt>
                <c:pt idx="350" formatCode="General">
                  <c:v>5.1999999999999995E-4</c:v>
                </c:pt>
                <c:pt idx="351" formatCode="General">
                  <c:v>4.83914E-4</c:v>
                </c:pt>
                <c:pt idx="352" formatCode="General">
                  <c:v>4.5005300000000001E-4</c:v>
                </c:pt>
                <c:pt idx="353" formatCode="General">
                  <c:v>4.1834499999999998E-4</c:v>
                </c:pt>
                <c:pt idx="354" formatCode="General">
                  <c:v>3.8871799999999997E-4</c:v>
                </c:pt>
                <c:pt idx="355" formatCode="General">
                  <c:v>3.611E-4</c:v>
                </c:pt>
                <c:pt idx="356" formatCode="General">
                  <c:v>3.3538399999999999E-4</c:v>
                </c:pt>
                <c:pt idx="357" formatCode="General">
                  <c:v>3.1144000000000001E-4</c:v>
                </c:pt>
                <c:pt idx="358" formatCode="General">
                  <c:v>2.8916599999999999E-4</c:v>
                </c:pt>
                <c:pt idx="359" formatCode="General">
                  <c:v>2.68454E-4</c:v>
                </c:pt>
                <c:pt idx="360" formatCode="General">
                  <c:v>2.4919999999999999E-4</c:v>
                </c:pt>
                <c:pt idx="361" formatCode="General">
                  <c:v>2.3130199999999999E-4</c:v>
                </c:pt>
                <c:pt idx="362" formatCode="General">
                  <c:v>2.1468600000000001E-4</c:v>
                </c:pt>
                <c:pt idx="363" formatCode="General">
                  <c:v>1.9928799999999999E-4</c:v>
                </c:pt>
                <c:pt idx="364" formatCode="General">
                  <c:v>1.8504799999999999E-4</c:v>
                </c:pt>
                <c:pt idx="365" formatCode="General">
                  <c:v>1.719E-4</c:v>
                </c:pt>
                <c:pt idx="366" formatCode="General">
                  <c:v>1.5977799999999999E-4</c:v>
                </c:pt>
                <c:pt idx="367" formatCode="General">
                  <c:v>1.4860399999999999E-4</c:v>
                </c:pt>
                <c:pt idx="368" formatCode="General">
                  <c:v>1.3830200000000001E-4</c:v>
                </c:pt>
                <c:pt idx="369" formatCode="General">
                  <c:v>1.2879300000000001E-4</c:v>
                </c:pt>
                <c:pt idx="370" formatCode="General">
                  <c:v>1.2E-4</c:v>
                </c:pt>
                <c:pt idx="371" formatCode="General">
                  <c:v>1.1186E-4</c:v>
                </c:pt>
                <c:pt idx="372" formatCode="General">
                  <c:v>1.0432199999999999E-4</c:v>
                </c:pt>
                <c:pt idx="373">
                  <c:v>9.7335600000000004E-5</c:v>
                </c:pt>
                <c:pt idx="374">
                  <c:v>9.0845899999999997E-5</c:v>
                </c:pt>
                <c:pt idx="375" formatCode="General">
                  <c:v>8.4800000000000001E-5</c:v>
                </c:pt>
                <c:pt idx="376">
                  <c:v>7.9146699999999999E-5</c:v>
                </c:pt>
                <c:pt idx="377" formatCode="General">
                  <c:v>7.3857999999999997E-5</c:v>
                </c:pt>
                <c:pt idx="378" formatCode="General">
                  <c:v>6.8916000000000002E-5</c:v>
                </c:pt>
                <c:pt idx="379">
                  <c:v>6.4302700000000004E-5</c:v>
                </c:pt>
                <c:pt idx="380" formatCode="General">
                  <c:v>6.0000000000000002E-5</c:v>
                </c:pt>
                <c:pt idx="381">
                  <c:v>5.59819E-5</c:v>
                </c:pt>
                <c:pt idx="382">
                  <c:v>5.2225599999999997E-5</c:v>
                </c:pt>
                <c:pt idx="383">
                  <c:v>4.8718399999999998E-5</c:v>
                </c:pt>
                <c:pt idx="384">
                  <c:v>4.5447500000000002E-5</c:v>
                </c:pt>
                <c:pt idx="385" formatCode="General">
                  <c:v>4.2400000000000001E-5</c:v>
                </c:pt>
                <c:pt idx="386">
                  <c:v>3.9561000000000003E-5</c:v>
                </c:pt>
                <c:pt idx="387">
                  <c:v>3.6915100000000002E-5</c:v>
                </c:pt>
                <c:pt idx="388">
                  <c:v>3.4448700000000001E-5</c:v>
                </c:pt>
                <c:pt idx="389">
                  <c:v>3.2148199999999998E-5</c:v>
                </c:pt>
                <c:pt idx="390" formatCode="General">
                  <c:v>3.0000000000000001E-5</c:v>
                </c:pt>
                <c:pt idx="391">
                  <c:v>2.7991300000000001E-5</c:v>
                </c:pt>
                <c:pt idx="392">
                  <c:v>2.61136E-5</c:v>
                </c:pt>
                <c:pt idx="393">
                  <c:v>2.4360200000000001E-5</c:v>
                </c:pt>
                <c:pt idx="394">
                  <c:v>2.2724599999999999E-5</c:v>
                </c:pt>
                <c:pt idx="395" formatCode="General">
                  <c:v>2.12E-5</c:v>
                </c:pt>
                <c:pt idx="396">
                  <c:v>1.9778600000000001E-5</c:v>
                </c:pt>
                <c:pt idx="397">
                  <c:v>1.8452900000000001E-5</c:v>
                </c:pt>
                <c:pt idx="398">
                  <c:v>1.7216900000000001E-5</c:v>
                </c:pt>
                <c:pt idx="399">
                  <c:v>1.6064599999999999E-5</c:v>
                </c:pt>
                <c:pt idx="400" formatCode="General">
                  <c:v>1.499E-5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F77-4F64-A04C-15FF2ACA7C6B}"/>
            </c:ext>
          </c:extLst>
        </c:ser>
        <c:ser>
          <c:idx val="2"/>
          <c:order val="2"/>
          <c:tx>
            <c:strRef>
              <c:f>l!$F$1</c:f>
              <c:strCache>
                <c:ptCount val="1"/>
                <c:pt idx="0">
                  <c:v>CIEz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l!$A$2:$A$452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l!$F$2:$F$452</c:f>
              <c:numCache>
                <c:formatCode>General</c:formatCode>
                <c:ptCount val="451"/>
                <c:pt idx="0">
                  <c:v>6.4500010000000003E-3</c:v>
                </c:pt>
                <c:pt idx="1">
                  <c:v>7.0832159999999998E-3</c:v>
                </c:pt>
                <c:pt idx="2">
                  <c:v>7.745488E-3</c:v>
                </c:pt>
                <c:pt idx="3">
                  <c:v>8.5011519999999997E-3</c:v>
                </c:pt>
                <c:pt idx="4">
                  <c:v>9.4145440000000004E-3</c:v>
                </c:pt>
                <c:pt idx="5">
                  <c:v>1.054999E-2</c:v>
                </c:pt>
                <c:pt idx="6">
                  <c:v>1.19658E-2</c:v>
                </c:pt>
                <c:pt idx="7">
                  <c:v>1.3655870000000001E-2</c:v>
                </c:pt>
                <c:pt idx="8">
                  <c:v>1.5588050000000001E-2</c:v>
                </c:pt>
                <c:pt idx="9">
                  <c:v>1.773015E-2</c:v>
                </c:pt>
                <c:pt idx="10">
                  <c:v>2.005001E-2</c:v>
                </c:pt>
                <c:pt idx="11">
                  <c:v>2.2511360000000001E-2</c:v>
                </c:pt>
                <c:pt idx="12">
                  <c:v>2.520288E-2</c:v>
                </c:pt>
                <c:pt idx="13">
                  <c:v>2.8279720000000001E-2</c:v>
                </c:pt>
                <c:pt idx="14">
                  <c:v>3.1897040000000002E-2</c:v>
                </c:pt>
                <c:pt idx="15">
                  <c:v>3.6209999999999999E-2</c:v>
                </c:pt>
                <c:pt idx="16">
                  <c:v>4.1437710000000003E-2</c:v>
                </c:pt>
                <c:pt idx="17">
                  <c:v>4.7503719999999999E-2</c:v>
                </c:pt>
                <c:pt idx="18">
                  <c:v>5.4119880000000002E-2</c:v>
                </c:pt>
                <c:pt idx="19">
                  <c:v>6.0998030000000002E-2</c:v>
                </c:pt>
                <c:pt idx="20">
                  <c:v>6.7850010000000002E-2</c:v>
                </c:pt>
                <c:pt idx="21">
                  <c:v>7.4486319999999995E-2</c:v>
                </c:pt>
                <c:pt idx="22">
                  <c:v>8.1361559999999999E-2</c:v>
                </c:pt>
                <c:pt idx="23">
                  <c:v>8.9153640000000006E-2</c:v>
                </c:pt>
                <c:pt idx="24">
                  <c:v>9.854048E-2</c:v>
                </c:pt>
                <c:pt idx="25">
                  <c:v>0.11020000000000001</c:v>
                </c:pt>
                <c:pt idx="26">
                  <c:v>0.1246133</c:v>
                </c:pt>
                <c:pt idx="27">
                  <c:v>0.14170170000000001</c:v>
                </c:pt>
                <c:pt idx="28">
                  <c:v>0.16130349999999999</c:v>
                </c:pt>
                <c:pt idx="29">
                  <c:v>0.1832568</c:v>
                </c:pt>
                <c:pt idx="30">
                  <c:v>0.2074</c:v>
                </c:pt>
                <c:pt idx="31">
                  <c:v>0.23369210000000001</c:v>
                </c:pt>
                <c:pt idx="32">
                  <c:v>0.26261139999999999</c:v>
                </c:pt>
                <c:pt idx="33">
                  <c:v>0.2947746</c:v>
                </c:pt>
                <c:pt idx="34">
                  <c:v>0.3307985</c:v>
                </c:pt>
                <c:pt idx="35">
                  <c:v>0.37130000000000002</c:v>
                </c:pt>
                <c:pt idx="36">
                  <c:v>0.4162091</c:v>
                </c:pt>
                <c:pt idx="37">
                  <c:v>0.46546419999999999</c:v>
                </c:pt>
                <c:pt idx="38">
                  <c:v>0.51969480000000001</c:v>
                </c:pt>
                <c:pt idx="39">
                  <c:v>0.57953030000000005</c:v>
                </c:pt>
                <c:pt idx="40">
                  <c:v>0.64559999999999995</c:v>
                </c:pt>
                <c:pt idx="41">
                  <c:v>0.71848380000000001</c:v>
                </c:pt>
                <c:pt idx="42">
                  <c:v>0.79671329999999996</c:v>
                </c:pt>
                <c:pt idx="43">
                  <c:v>0.87784589999999996</c:v>
                </c:pt>
                <c:pt idx="44">
                  <c:v>0.95943900000000004</c:v>
                </c:pt>
                <c:pt idx="45">
                  <c:v>1.0390501000000001</c:v>
                </c:pt>
                <c:pt idx="46">
                  <c:v>1.1153673</c:v>
                </c:pt>
                <c:pt idx="47">
                  <c:v>1.1884971</c:v>
                </c:pt>
                <c:pt idx="48">
                  <c:v>1.2581233000000001</c:v>
                </c:pt>
                <c:pt idx="49">
                  <c:v>1.3239296</c:v>
                </c:pt>
                <c:pt idx="50">
                  <c:v>1.3855999999999999</c:v>
                </c:pt>
                <c:pt idx="51">
                  <c:v>1.4426352</c:v>
                </c:pt>
                <c:pt idx="52">
                  <c:v>1.4948035</c:v>
                </c:pt>
                <c:pt idx="53">
                  <c:v>1.5421902999999999</c:v>
                </c:pt>
                <c:pt idx="54">
                  <c:v>1.5848807</c:v>
                </c:pt>
                <c:pt idx="55">
                  <c:v>1.62296</c:v>
                </c:pt>
                <c:pt idx="56">
                  <c:v>1.6564048</c:v>
                </c:pt>
                <c:pt idx="57">
                  <c:v>1.6852959000000001</c:v>
                </c:pt>
                <c:pt idx="58">
                  <c:v>1.7098745</c:v>
                </c:pt>
                <c:pt idx="59">
                  <c:v>1.7303820999999999</c:v>
                </c:pt>
                <c:pt idx="60">
                  <c:v>1.7470600000000001</c:v>
                </c:pt>
                <c:pt idx="61">
                  <c:v>1.7600446000000001</c:v>
                </c:pt>
                <c:pt idx="62">
                  <c:v>1.7696232999999999</c:v>
                </c:pt>
                <c:pt idx="63">
                  <c:v>1.7762636999999999</c:v>
                </c:pt>
                <c:pt idx="64">
                  <c:v>1.7804333999999999</c:v>
                </c:pt>
                <c:pt idx="65">
                  <c:v>1.7826</c:v>
                </c:pt>
                <c:pt idx="66">
                  <c:v>1.7829682</c:v>
                </c:pt>
                <c:pt idx="67">
                  <c:v>1.7816997999999999</c:v>
                </c:pt>
                <c:pt idx="68">
                  <c:v>1.7791982</c:v>
                </c:pt>
                <c:pt idx="69">
                  <c:v>1.7758670999999999</c:v>
                </c:pt>
                <c:pt idx="70">
                  <c:v>1.7721100000000001</c:v>
                </c:pt>
                <c:pt idx="71">
                  <c:v>1.7682589</c:v>
                </c:pt>
                <c:pt idx="72">
                  <c:v>1.7640389999999999</c:v>
                </c:pt>
                <c:pt idx="73">
                  <c:v>1.7589437999999999</c:v>
                </c:pt>
                <c:pt idx="74">
                  <c:v>1.7524663</c:v>
                </c:pt>
                <c:pt idx="75">
                  <c:v>1.7441</c:v>
                </c:pt>
                <c:pt idx="76">
                  <c:v>1.7335594999999999</c:v>
                </c:pt>
                <c:pt idx="77">
                  <c:v>1.7208581000000001</c:v>
                </c:pt>
                <c:pt idx="78">
                  <c:v>1.7059369</c:v>
                </c:pt>
                <c:pt idx="79">
                  <c:v>1.6887372</c:v>
                </c:pt>
                <c:pt idx="80">
                  <c:v>1.6692</c:v>
                </c:pt>
                <c:pt idx="81">
                  <c:v>1.6475287000000001</c:v>
                </c:pt>
                <c:pt idx="82">
                  <c:v>1.6234127</c:v>
                </c:pt>
                <c:pt idx="83">
                  <c:v>1.5960223</c:v>
                </c:pt>
                <c:pt idx="84">
                  <c:v>1.5645279999999999</c:v>
                </c:pt>
                <c:pt idx="85">
                  <c:v>1.5281</c:v>
                </c:pt>
                <c:pt idx="86">
                  <c:v>1.4861114</c:v>
                </c:pt>
                <c:pt idx="87">
                  <c:v>1.4395214999999999</c:v>
                </c:pt>
                <c:pt idx="88">
                  <c:v>1.3898798999999999</c:v>
                </c:pt>
                <c:pt idx="89">
                  <c:v>1.3387362</c:v>
                </c:pt>
                <c:pt idx="90">
                  <c:v>1.2876399999999999</c:v>
                </c:pt>
                <c:pt idx="91">
                  <c:v>1.2374223</c:v>
                </c:pt>
                <c:pt idx="92">
                  <c:v>1.1878242999999999</c:v>
                </c:pt>
                <c:pt idx="93">
                  <c:v>1.1387611</c:v>
                </c:pt>
                <c:pt idx="94">
                  <c:v>1.0901479999999999</c:v>
                </c:pt>
                <c:pt idx="95">
                  <c:v>1.0419</c:v>
                </c:pt>
                <c:pt idx="96">
                  <c:v>0.99419760000000001</c:v>
                </c:pt>
                <c:pt idx="97">
                  <c:v>0.9473473</c:v>
                </c:pt>
                <c:pt idx="98">
                  <c:v>0.90145310000000001</c:v>
                </c:pt>
                <c:pt idx="99">
                  <c:v>0.85661929999999997</c:v>
                </c:pt>
                <c:pt idx="100">
                  <c:v>0.81295010000000001</c:v>
                </c:pt>
                <c:pt idx="101">
                  <c:v>0.77051729999999996</c:v>
                </c:pt>
                <c:pt idx="102">
                  <c:v>0.7294448</c:v>
                </c:pt>
                <c:pt idx="103">
                  <c:v>0.68991360000000002</c:v>
                </c:pt>
                <c:pt idx="104">
                  <c:v>0.65210489999999999</c:v>
                </c:pt>
                <c:pt idx="105">
                  <c:v>0.61619999999999997</c:v>
                </c:pt>
                <c:pt idx="106">
                  <c:v>0.58232859999999997</c:v>
                </c:pt>
                <c:pt idx="107">
                  <c:v>0.55041620000000002</c:v>
                </c:pt>
                <c:pt idx="108">
                  <c:v>0.52033759999999996</c:v>
                </c:pt>
                <c:pt idx="109">
                  <c:v>0.4919673</c:v>
                </c:pt>
                <c:pt idx="110">
                  <c:v>0.46517999999999998</c:v>
                </c:pt>
                <c:pt idx="111">
                  <c:v>0.4399246</c:v>
                </c:pt>
                <c:pt idx="112">
                  <c:v>0.41618359999999999</c:v>
                </c:pt>
                <c:pt idx="113">
                  <c:v>0.39388220000000002</c:v>
                </c:pt>
                <c:pt idx="114">
                  <c:v>0.3729459</c:v>
                </c:pt>
                <c:pt idx="115">
                  <c:v>0.3533</c:v>
                </c:pt>
                <c:pt idx="116">
                  <c:v>0.33485779999999998</c:v>
                </c:pt>
                <c:pt idx="117">
                  <c:v>0.3175521</c:v>
                </c:pt>
                <c:pt idx="118">
                  <c:v>0.30133749999999998</c:v>
                </c:pt>
                <c:pt idx="119">
                  <c:v>0.2861686</c:v>
                </c:pt>
                <c:pt idx="120">
                  <c:v>0.27200000000000002</c:v>
                </c:pt>
                <c:pt idx="121">
                  <c:v>0.25881710000000002</c:v>
                </c:pt>
                <c:pt idx="122">
                  <c:v>0.2464838</c:v>
                </c:pt>
                <c:pt idx="123">
                  <c:v>0.2347718</c:v>
                </c:pt>
                <c:pt idx="124">
                  <c:v>0.22345329999999999</c:v>
                </c:pt>
                <c:pt idx="125">
                  <c:v>0.21229999999999999</c:v>
                </c:pt>
                <c:pt idx="126">
                  <c:v>0.20116919999999999</c:v>
                </c:pt>
                <c:pt idx="127">
                  <c:v>0.1901196</c:v>
                </c:pt>
                <c:pt idx="128">
                  <c:v>0.17922540000000001</c:v>
                </c:pt>
                <c:pt idx="129">
                  <c:v>0.16856080000000001</c:v>
                </c:pt>
                <c:pt idx="130">
                  <c:v>0.15820000000000001</c:v>
                </c:pt>
                <c:pt idx="131">
                  <c:v>0.1481383</c:v>
                </c:pt>
                <c:pt idx="132">
                  <c:v>0.13837579999999999</c:v>
                </c:pt>
                <c:pt idx="133">
                  <c:v>0.1289942</c:v>
                </c:pt>
                <c:pt idx="134">
                  <c:v>0.1200751</c:v>
                </c:pt>
                <c:pt idx="135">
                  <c:v>0.11169999999999999</c:v>
                </c:pt>
                <c:pt idx="136">
                  <c:v>0.10390480000000001</c:v>
                </c:pt>
                <c:pt idx="137">
                  <c:v>9.666748E-2</c:v>
                </c:pt>
                <c:pt idx="138">
                  <c:v>8.9982720000000002E-2</c:v>
                </c:pt>
                <c:pt idx="139">
                  <c:v>8.3845310000000006E-2</c:v>
                </c:pt>
                <c:pt idx="140">
                  <c:v>7.8249990000000005E-2</c:v>
                </c:pt>
                <c:pt idx="141">
                  <c:v>7.3208990000000002E-2</c:v>
                </c:pt>
                <c:pt idx="142">
                  <c:v>6.8678160000000002E-2</c:v>
                </c:pt>
                <c:pt idx="143">
                  <c:v>6.4567840000000001E-2</c:v>
                </c:pt>
                <c:pt idx="144">
                  <c:v>6.0788349999999998E-2</c:v>
                </c:pt>
                <c:pt idx="145">
                  <c:v>5.7250009999999997E-2</c:v>
                </c:pt>
                <c:pt idx="146">
                  <c:v>5.3904349999999997E-2</c:v>
                </c:pt>
                <c:pt idx="147">
                  <c:v>5.0746640000000003E-2</c:v>
                </c:pt>
                <c:pt idx="148">
                  <c:v>4.7752759999999998E-2</c:v>
                </c:pt>
                <c:pt idx="149">
                  <c:v>4.4898590000000002E-2</c:v>
                </c:pt>
                <c:pt idx="150">
                  <c:v>4.2160000000000003E-2</c:v>
                </c:pt>
                <c:pt idx="151">
                  <c:v>3.9507279999999999E-2</c:v>
                </c:pt>
                <c:pt idx="152">
                  <c:v>3.6935639999999999E-2</c:v>
                </c:pt>
                <c:pt idx="153">
                  <c:v>3.445836E-2</c:v>
                </c:pt>
                <c:pt idx="154">
                  <c:v>3.2088720000000001E-2</c:v>
                </c:pt>
                <c:pt idx="155">
                  <c:v>2.9839999999999998E-2</c:v>
                </c:pt>
                <c:pt idx="156">
                  <c:v>2.771181E-2</c:v>
                </c:pt>
                <c:pt idx="157">
                  <c:v>2.5694439999999999E-2</c:v>
                </c:pt>
                <c:pt idx="158">
                  <c:v>2.3787160000000002E-2</c:v>
                </c:pt>
                <c:pt idx="159">
                  <c:v>2.1989249999999998E-2</c:v>
                </c:pt>
                <c:pt idx="160">
                  <c:v>2.0299999999999999E-2</c:v>
                </c:pt>
                <c:pt idx="161">
                  <c:v>1.871805E-2</c:v>
                </c:pt>
                <c:pt idx="162">
                  <c:v>1.724036E-2</c:v>
                </c:pt>
                <c:pt idx="163">
                  <c:v>1.5863639999999998E-2</c:v>
                </c:pt>
                <c:pt idx="164">
                  <c:v>1.458461E-2</c:v>
                </c:pt>
                <c:pt idx="165">
                  <c:v>1.34E-2</c:v>
                </c:pt>
                <c:pt idx="166">
                  <c:v>1.2307230000000001E-2</c:v>
                </c:pt>
                <c:pt idx="167">
                  <c:v>1.130188E-2</c:v>
                </c:pt>
                <c:pt idx="168">
                  <c:v>1.0377920000000001E-2</c:v>
                </c:pt>
                <c:pt idx="169">
                  <c:v>9.5293059999999995E-3</c:v>
                </c:pt>
                <c:pt idx="170">
                  <c:v>8.7499989999999996E-3</c:v>
                </c:pt>
                <c:pt idx="171">
                  <c:v>8.0351999999999993E-3</c:v>
                </c:pt>
                <c:pt idx="172">
                  <c:v>7.3816000000000003E-3</c:v>
                </c:pt>
                <c:pt idx="173">
                  <c:v>6.7853999999999996E-3</c:v>
                </c:pt>
                <c:pt idx="174">
                  <c:v>6.2427999999999997E-3</c:v>
                </c:pt>
                <c:pt idx="175">
                  <c:v>5.7499990000000004E-3</c:v>
                </c:pt>
                <c:pt idx="176">
                  <c:v>5.3036000000000003E-3</c:v>
                </c:pt>
                <c:pt idx="177">
                  <c:v>4.8998000000000002E-3</c:v>
                </c:pt>
                <c:pt idx="178">
                  <c:v>4.5342000000000004E-3</c:v>
                </c:pt>
                <c:pt idx="179">
                  <c:v>4.2024000000000002E-3</c:v>
                </c:pt>
                <c:pt idx="180">
                  <c:v>3.8999999999999998E-3</c:v>
                </c:pt>
                <c:pt idx="181">
                  <c:v>3.6232E-3</c:v>
                </c:pt>
                <c:pt idx="182">
                  <c:v>3.3706000000000001E-3</c:v>
                </c:pt>
                <c:pt idx="183">
                  <c:v>3.1413999999999999E-3</c:v>
                </c:pt>
                <c:pt idx="184">
                  <c:v>2.9348E-3</c:v>
                </c:pt>
                <c:pt idx="185">
                  <c:v>2.7499989999999999E-3</c:v>
                </c:pt>
                <c:pt idx="186">
                  <c:v>2.5852000000000002E-3</c:v>
                </c:pt>
                <c:pt idx="187">
                  <c:v>2.4386E-3</c:v>
                </c:pt>
                <c:pt idx="188">
                  <c:v>2.3094000000000001E-3</c:v>
                </c:pt>
                <c:pt idx="189">
                  <c:v>2.1968000000000001E-3</c:v>
                </c:pt>
                <c:pt idx="190">
                  <c:v>2.0999999999999999E-3</c:v>
                </c:pt>
                <c:pt idx="191">
                  <c:v>2.0177329999999999E-3</c:v>
                </c:pt>
                <c:pt idx="192">
                  <c:v>1.9482E-3</c:v>
                </c:pt>
                <c:pt idx="193">
                  <c:v>1.8898000000000001E-3</c:v>
                </c:pt>
                <c:pt idx="194">
                  <c:v>1.8409329999999999E-3</c:v>
                </c:pt>
                <c:pt idx="195">
                  <c:v>1.8E-3</c:v>
                </c:pt>
                <c:pt idx="196">
                  <c:v>1.766267E-3</c:v>
                </c:pt>
                <c:pt idx="197">
                  <c:v>1.7378000000000001E-3</c:v>
                </c:pt>
                <c:pt idx="198">
                  <c:v>1.7112E-3</c:v>
                </c:pt>
                <c:pt idx="199">
                  <c:v>1.6830669999999999E-3</c:v>
                </c:pt>
                <c:pt idx="200">
                  <c:v>1.6500009999999999E-3</c:v>
                </c:pt>
                <c:pt idx="201">
                  <c:v>1.6101329999999999E-3</c:v>
                </c:pt>
                <c:pt idx="202">
                  <c:v>1.5644000000000001E-3</c:v>
                </c:pt>
                <c:pt idx="203">
                  <c:v>1.5135999999999999E-3</c:v>
                </c:pt>
                <c:pt idx="204">
                  <c:v>1.4585329999999999E-3</c:v>
                </c:pt>
                <c:pt idx="205">
                  <c:v>1.4E-3</c:v>
                </c:pt>
                <c:pt idx="206">
                  <c:v>1.3366669999999999E-3</c:v>
                </c:pt>
                <c:pt idx="207">
                  <c:v>1.2700000000000001E-3</c:v>
                </c:pt>
                <c:pt idx="208">
                  <c:v>1.2049999999999999E-3</c:v>
                </c:pt>
                <c:pt idx="209">
                  <c:v>1.1466670000000001E-3</c:v>
                </c:pt>
                <c:pt idx="210">
                  <c:v>1.1000000000000001E-3</c:v>
                </c:pt>
                <c:pt idx="211">
                  <c:v>1.0688E-3</c:v>
                </c:pt>
                <c:pt idx="212">
                  <c:v>1.0494E-3</c:v>
                </c:pt>
                <c:pt idx="213">
                  <c:v>1.0356E-3</c:v>
                </c:pt>
                <c:pt idx="214">
                  <c:v>1.0212000000000001E-3</c:v>
                </c:pt>
                <c:pt idx="215">
                  <c:v>1E-3</c:v>
                </c:pt>
                <c:pt idx="216">
                  <c:v>9.6864E-4</c:v>
                </c:pt>
                <c:pt idx="217">
                  <c:v>9.2991999999999999E-4</c:v>
                </c:pt>
                <c:pt idx="218">
                  <c:v>8.8688000000000005E-4</c:v>
                </c:pt>
                <c:pt idx="219">
                  <c:v>8.4256000000000001E-4</c:v>
                </c:pt>
                <c:pt idx="220">
                  <c:v>8.0000000000000004E-4</c:v>
                </c:pt>
                <c:pt idx="221">
                  <c:v>7.6095999999999998E-4</c:v>
                </c:pt>
                <c:pt idx="222">
                  <c:v>7.2367999999999998E-4</c:v>
                </c:pt>
                <c:pt idx="223">
                  <c:v>6.8592000000000002E-4</c:v>
                </c:pt>
                <c:pt idx="224">
                  <c:v>6.4543999999999995E-4</c:v>
                </c:pt>
                <c:pt idx="225">
                  <c:v>5.9999999999999995E-4</c:v>
                </c:pt>
                <c:pt idx="226">
                  <c:v>5.4786699999999995E-4</c:v>
                </c:pt>
                <c:pt idx="227">
                  <c:v>4.9160000000000002E-4</c:v>
                </c:pt>
                <c:pt idx="228">
                  <c:v>4.3540000000000001E-4</c:v>
                </c:pt>
                <c:pt idx="229">
                  <c:v>3.8346700000000002E-4</c:v>
                </c:pt>
                <c:pt idx="230">
                  <c:v>3.4000000000000002E-4</c:v>
                </c:pt>
                <c:pt idx="231">
                  <c:v>3.0725300000000001E-4</c:v>
                </c:pt>
                <c:pt idx="232">
                  <c:v>2.8316000000000002E-4</c:v>
                </c:pt>
                <c:pt idx="233">
                  <c:v>2.6543999999999998E-4</c:v>
                </c:pt>
                <c:pt idx="234">
                  <c:v>2.5181299999999998E-4</c:v>
                </c:pt>
                <c:pt idx="235">
                  <c:v>2.4000000000000001E-4</c:v>
                </c:pt>
                <c:pt idx="236">
                  <c:v>2.29547E-4</c:v>
                </c:pt>
                <c:pt idx="237">
                  <c:v>2.2064E-4</c:v>
                </c:pt>
                <c:pt idx="238">
                  <c:v>2.1196E-4</c:v>
                </c:pt>
                <c:pt idx="239">
                  <c:v>2.0218699999999999E-4</c:v>
                </c:pt>
                <c:pt idx="240">
                  <c:v>1.9000000000000001E-4</c:v>
                </c:pt>
                <c:pt idx="241">
                  <c:v>1.7421299999999999E-4</c:v>
                </c:pt>
                <c:pt idx="242">
                  <c:v>1.5563999999999999E-4</c:v>
                </c:pt>
                <c:pt idx="243">
                  <c:v>1.3595999999999999E-4</c:v>
                </c:pt>
                <c:pt idx="244">
                  <c:v>1.16853E-4</c:v>
                </c:pt>
                <c:pt idx="245">
                  <c:v>1E-4</c:v>
                </c:pt>
                <c:pt idx="246" formatCode="0.00E+00">
                  <c:v>8.6133300000000004E-5</c:v>
                </c:pt>
                <c:pt idx="247">
                  <c:v>7.4599999999999997E-5</c:v>
                </c:pt>
                <c:pt idx="248">
                  <c:v>6.4999999999999994E-5</c:v>
                </c:pt>
                <c:pt idx="249" formatCode="0.00E+00">
                  <c:v>5.6933299999999999E-5</c:v>
                </c:pt>
                <c:pt idx="250" formatCode="0.00E+00">
                  <c:v>5.0000000000000002E-5</c:v>
                </c:pt>
                <c:pt idx="251">
                  <c:v>4.4159999999999997E-5</c:v>
                </c:pt>
                <c:pt idx="252">
                  <c:v>3.9480000000000001E-5</c:v>
                </c:pt>
                <c:pt idx="253">
                  <c:v>3.5719999999999997E-5</c:v>
                </c:pt>
                <c:pt idx="254">
                  <c:v>3.2639999999999999E-5</c:v>
                </c:pt>
                <c:pt idx="255">
                  <c:v>3.0000000000000001E-5</c:v>
                </c:pt>
                <c:pt idx="256" formatCode="0.00E+00">
                  <c:v>2.7653299999999998E-5</c:v>
                </c:pt>
                <c:pt idx="257">
                  <c:v>2.5559999999999999E-5</c:v>
                </c:pt>
                <c:pt idx="258">
                  <c:v>2.3640000000000001E-5</c:v>
                </c:pt>
                <c:pt idx="259" formatCode="0.00E+00">
                  <c:v>2.18133E-5</c:v>
                </c:pt>
                <c:pt idx="260">
                  <c:v>2.0000000000000002E-5</c:v>
                </c:pt>
                <c:pt idx="261" formatCode="0.00E+00">
                  <c:v>1.8133300000000001E-5</c:v>
                </c:pt>
                <c:pt idx="262">
                  <c:v>1.6200000000000001E-5</c:v>
                </c:pt>
                <c:pt idx="263">
                  <c:v>1.42E-5</c:v>
                </c:pt>
                <c:pt idx="264" formatCode="0.00E+00">
                  <c:v>1.21333E-5</c:v>
                </c:pt>
                <c:pt idx="265">
                  <c:v>1.0000000000000001E-5</c:v>
                </c:pt>
                <c:pt idx="266" formatCode="0.00E+00">
                  <c:v>7.7333299999999997E-6</c:v>
                </c:pt>
                <c:pt idx="267">
                  <c:v>5.4E-6</c:v>
                </c:pt>
                <c:pt idx="268">
                  <c:v>3.1999999999999999E-6</c:v>
                </c:pt>
                <c:pt idx="269" formatCode="0.00E+00">
                  <c:v>1.33333E-6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F77-4F64-A04C-15FF2ACA7C6B}"/>
            </c:ext>
          </c:extLst>
        </c:ser>
        <c:ser>
          <c:idx val="3"/>
          <c:order val="3"/>
          <c:tx>
            <c:strRef>
              <c:f>l!$G$1</c:f>
              <c:strCache>
                <c:ptCount val="1"/>
                <c:pt idx="0">
                  <c:v>S(lambda)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l!$A$2:$A$452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l!$G$2:$G$452</c:f>
              <c:numCache>
                <c:formatCode>General</c:formatCode>
                <c:ptCount val="451"/>
                <c:pt idx="0">
                  <c:v>2.84149621828516</c:v>
                </c:pt>
                <c:pt idx="1">
                  <c:v>2.8269545238395555</c:v>
                </c:pt>
                <c:pt idx="2">
                  <c:v>2.8125219000913217</c:v>
                </c:pt>
                <c:pt idx="3">
                  <c:v>2.7981972833097788</c:v>
                </c:pt>
                <c:pt idx="4">
                  <c:v>2.7839796223683084</c:v>
                </c:pt>
                <c:pt idx="5">
                  <c:v>2.7698678785711235</c:v>
                </c:pt>
                <c:pt idx="6">
                  <c:v>2.7558610254826963</c:v>
                </c:pt>
                <c:pt idx="7">
                  <c:v>2.7419580487598005</c:v>
                </c:pt>
                <c:pt idx="8">
                  <c:v>2.7281579459861311</c:v>
                </c:pt>
                <c:pt idx="9">
                  <c:v>2.7144597265094501</c:v>
                </c:pt>
                <c:pt idx="10">
                  <c:v>2.7008624112812241</c:v>
                </c:pt>
                <c:pt idx="11">
                  <c:v>2.6873650326987062</c:v>
                </c:pt>
                <c:pt idx="12">
                  <c:v>2.6739666344494339</c:v>
                </c:pt>
                <c:pt idx="13">
                  <c:v>2.66066627135808</c:v>
                </c:pt>
                <c:pt idx="14">
                  <c:v>2.6474630092356475</c:v>
                </c:pt>
                <c:pt idx="15">
                  <c:v>2.6343559247309445</c:v>
                </c:pt>
                <c:pt idx="16">
                  <c:v>2.6213441051843156</c:v>
                </c:pt>
                <c:pt idx="17">
                  <c:v>2.6084266484835905</c:v>
                </c:pt>
                <c:pt idx="18">
                  <c:v>2.5956026629222078</c:v>
                </c:pt>
                <c:pt idx="19">
                  <c:v>2.582871267059486</c:v>
                </c:pt>
                <c:pt idx="20">
                  <c:v>2.5702315895829986</c:v>
                </c:pt>
                <c:pt idx="21">
                  <c:v>2.5576827691730299</c:v>
                </c:pt>
                <c:pt idx="22">
                  <c:v>2.5452239543690633</c:v>
                </c:pt>
                <c:pt idx="23">
                  <c:v>2.5328543034382762</c:v>
                </c:pt>
                <c:pt idx="24">
                  <c:v>2.5205729842460145</c:v>
                </c:pt>
                <c:pt idx="25">
                  <c:v>2.5083791741282058</c:v>
                </c:pt>
                <c:pt idx="26">
                  <c:v>2.4962720597656771</c:v>
                </c:pt>
                <c:pt idx="27">
                  <c:v>2.4842508370603547</c:v>
                </c:pt>
                <c:pt idx="28">
                  <c:v>2.4723147110133183</c:v>
                </c:pt>
                <c:pt idx="29">
                  <c:v>2.4604628956046581</c:v>
                </c:pt>
                <c:pt idx="30">
                  <c:v>2.4486946136751331</c:v>
                </c:pt>
                <c:pt idx="31">
                  <c:v>2.4370090968095819</c:v>
                </c:pt>
                <c:pt idx="32">
                  <c:v>2.4254055852220646</c:v>
                </c:pt>
                <c:pt idx="33">
                  <c:v>2.413883327642711</c:v>
                </c:pt>
                <c:pt idx="34">
                  <c:v>2.4024415812062352</c:v>
                </c:pt>
                <c:pt idx="35">
                  <c:v>2.3910796113421062</c:v>
                </c:pt>
                <c:pt idx="36">
                  <c:v>2.379796691666336</c:v>
                </c:pt>
                <c:pt idx="37">
                  <c:v>2.3685921038748594</c:v>
                </c:pt>
                <c:pt idx="38">
                  <c:v>2.3574651376384899</c:v>
                </c:pt>
                <c:pt idx="39">
                  <c:v>2.3464150904994097</c:v>
                </c:pt>
                <c:pt idx="40">
                  <c:v>2.3354412677691867</c:v>
                </c:pt>
                <c:pt idx="41">
                  <c:v>2.3245429824282824</c:v>
                </c:pt>
                <c:pt idx="42">
                  <c:v>2.3137195550270295</c:v>
                </c:pt>
                <c:pt idx="43">
                  <c:v>2.3029703135880557</c:v>
                </c:pt>
                <c:pt idx="44">
                  <c:v>2.2922945935101322</c:v>
                </c:pt>
                <c:pt idx="45">
                  <c:v>2.281691737473424</c:v>
                </c:pt>
                <c:pt idx="46">
                  <c:v>2.2711610953461143</c:v>
                </c:pt>
                <c:pt idx="47">
                  <c:v>2.2607020240923865</c:v>
                </c:pt>
                <c:pt idx="48">
                  <c:v>2.2503138876817443</c:v>
                </c:pt>
                <c:pt idx="49">
                  <c:v>2.2399960569996398</c:v>
                </c:pt>
                <c:pt idx="50">
                  <c:v>2.2297479097593924</c:v>
                </c:pt>
                <c:pt idx="51">
                  <c:v>2.21956883041539</c:v>
                </c:pt>
                <c:pt idx="52">
                  <c:v>2.2094582100775244</c:v>
                </c:pt>
                <c:pt idx="53">
                  <c:v>2.1994154464268756</c:v>
                </c:pt>
                <c:pt idx="54">
                  <c:v>2.189439943632594</c:v>
                </c:pt>
                <c:pt idx="55">
                  <c:v>2.1795311122699843</c:v>
                </c:pt>
                <c:pt idx="56">
                  <c:v>2.1696883692397608</c:v>
                </c:pt>
                <c:pt idx="57">
                  <c:v>2.1599111376884506</c:v>
                </c:pt>
                <c:pt idx="58">
                  <c:v>2.1501988469299476</c:v>
                </c:pt>
                <c:pt idx="59">
                  <c:v>2.1405509323681735</c:v>
                </c:pt>
                <c:pt idx="60">
                  <c:v>2.1309668354208462</c:v>
                </c:pt>
                <c:pt idx="61">
                  <c:v>2.1214460034443281</c:v>
                </c:pt>
                <c:pt idx="62">
                  <c:v>2.1119878896595456</c:v>
                </c:pt>
                <c:pt idx="63">
                  <c:v>2.1025919530789579</c:v>
                </c:pt>
                <c:pt idx="64">
                  <c:v>2.0932576584345557</c:v>
                </c:pt>
                <c:pt idx="65">
                  <c:v>2.0839844761068829</c:v>
                </c:pt>
                <c:pt idx="66">
                  <c:v>2.074771882055054</c:v>
                </c:pt>
                <c:pt idx="67">
                  <c:v>2.0656193577477651</c:v>
                </c:pt>
                <c:pt idx="68">
                  <c:v>2.0565263900952653</c:v>
                </c:pt>
                <c:pt idx="69">
                  <c:v>2.0474924713822951</c:v>
                </c:pt>
                <c:pt idx="70">
                  <c:v>2.0385170992019548</c:v>
                </c:pt>
                <c:pt idx="71">
                  <c:v>2.0295997763905076</c:v>
                </c:pt>
                <c:pt idx="72">
                  <c:v>2.0207400109630851</c:v>
                </c:pt>
                <c:pt idx="73">
                  <c:v>2.0119373160503011</c:v>
                </c:pt>
                <c:pt idx="74">
                  <c:v>2.0031912098357392</c:v>
                </c:pt>
                <c:pt idx="75">
                  <c:v>1.9945012154943145</c:v>
                </c:pt>
                <c:pt idx="76">
                  <c:v>1.9858668611314936</c:v>
                </c:pt>
                <c:pt idx="77">
                  <c:v>1.9772876797233543</c:v>
                </c:pt>
                <c:pt idx="78">
                  <c:v>1.9687632090574763</c:v>
                </c:pt>
                <c:pt idx="79">
                  <c:v>1.9602929916746501</c:v>
                </c:pt>
                <c:pt idx="80">
                  <c:v>1.9518765748113918</c:v>
                </c:pt>
                <c:pt idx="81">
                  <c:v>1.9435135103432482</c:v>
                </c:pt>
                <c:pt idx="82">
                  <c:v>1.9352033547288847</c:v>
                </c:pt>
                <c:pt idx="83">
                  <c:v>1.9269456689549382</c:v>
                </c:pt>
                <c:pt idx="84">
                  <c:v>1.9187400184816299</c:v>
                </c:pt>
                <c:pt idx="85">
                  <c:v>1.9105859731891224</c:v>
                </c:pt>
                <c:pt idx="86">
                  <c:v>1.9024831073246118</c:v>
                </c:pt>
                <c:pt idx="87">
                  <c:v>1.8944309994501372</c:v>
                </c:pt>
                <c:pt idx="88">
                  <c:v>1.8864292323911094</c:v>
                </c:pt>
                <c:pt idx="89">
                  <c:v>1.8784773931855347</c:v>
                </c:pt>
                <c:pt idx="90">
                  <c:v>1.8705750730339321</c:v>
                </c:pt>
                <c:pt idx="91">
                  <c:v>1.8627218672499279</c:v>
                </c:pt>
                <c:pt idx="92">
                  <c:v>1.8549173752115238</c:v>
                </c:pt>
                <c:pt idx="93">
                  <c:v>1.8471612003130169</c:v>
                </c:pt>
                <c:pt idx="94">
                  <c:v>1.8394529499175785</c:v>
                </c:pt>
                <c:pt idx="95">
                  <c:v>1.8317922353104659</c:v>
                </c:pt>
                <c:pt idx="96">
                  <c:v>1.8241786716528656</c:v>
                </c:pt>
                <c:pt idx="97">
                  <c:v>1.81661187793636</c:v>
                </c:pt>
                <c:pt idx="98">
                  <c:v>1.8090914769380013</c:v>
                </c:pt>
                <c:pt idx="99">
                  <c:v>1.8016170951759907</c:v>
                </c:pt>
                <c:pt idx="100">
                  <c:v>1.7941883628659487</c:v>
                </c:pt>
                <c:pt idx="101">
                  <c:v>1.78680491387777</c:v>
                </c:pt>
                <c:pt idx="102">
                  <c:v>1.779466385693057</c:v>
                </c:pt>
                <c:pt idx="103">
                  <c:v>1.7721724193631139</c:v>
                </c:pt>
                <c:pt idx="104">
                  <c:v>1.7649226594675076</c:v>
                </c:pt>
                <c:pt idx="105">
                  <c:v>1.7577167540731704</c:v>
                </c:pt>
                <c:pt idx="106">
                  <c:v>1.7505543546940521</c:v>
                </c:pt>
                <c:pt idx="107">
                  <c:v>1.7434351162513013</c:v>
                </c:pt>
                <c:pt idx="108">
                  <c:v>1.7363586970339751</c:v>
                </c:pt>
                <c:pt idx="109">
                  <c:v>1.7293247586602665</c:v>
                </c:pt>
                <c:pt idx="110">
                  <c:v>1.7223329660392441</c:v>
                </c:pt>
                <c:pt idx="111">
                  <c:v>1.7153829873330926</c:v>
                </c:pt>
                <c:pt idx="112">
                  <c:v>1.7084744939198495</c:v>
                </c:pt>
                <c:pt idx="113">
                  <c:v>1.7016071603566354</c:v>
                </c:pt>
                <c:pt idx="114">
                  <c:v>1.6947806643433554</c:v>
                </c:pt>
                <c:pt idx="115">
                  <c:v>1.6879946866868867</c:v>
                </c:pt>
                <c:pt idx="116">
                  <c:v>1.6812489112657254</c:v>
                </c:pt>
                <c:pt idx="117">
                  <c:v>1.6745430249950972</c:v>
                </c:pt>
                <c:pt idx="118">
                  <c:v>1.66787671779252</c:v>
                </c:pt>
                <c:pt idx="119">
                  <c:v>1.6612496825438188</c:v>
                </c:pt>
                <c:pt idx="120">
                  <c:v>1.6546616150695739</c:v>
                </c:pt>
                <c:pt idx="121">
                  <c:v>1.6481122140920086</c:v>
                </c:pt>
                <c:pt idx="122">
                  <c:v>1.6416011812023057</c:v>
                </c:pt>
                <c:pt idx="123">
                  <c:v>1.6351282208283417</c:v>
                </c:pt>
                <c:pt idx="124">
                  <c:v>1.6286930402028401</c:v>
                </c:pt>
                <c:pt idx="125">
                  <c:v>1.6222953493319339</c:v>
                </c:pt>
                <c:pt idx="126">
                  <c:v>1.6159348609641306</c:v>
                </c:pt>
                <c:pt idx="127">
                  <c:v>1.6096112905596776</c:v>
                </c:pt>
                <c:pt idx="128">
                  <c:v>1.6033243562603194</c:v>
                </c:pt>
                <c:pt idx="129">
                  <c:v>1.5970737788594369</c:v>
                </c:pt>
                <c:pt idx="130">
                  <c:v>1.5908592817725775</c:v>
                </c:pt>
                <c:pt idx="131">
                  <c:v>1.5846805910083515</c:v>
                </c:pt>
                <c:pt idx="132">
                  <c:v>1.5785374351397046</c:v>
                </c:pt>
                <c:pt idx="133">
                  <c:v>1.5724295452755526</c:v>
                </c:pt>
                <c:pt idx="134">
                  <c:v>1.5663566550327768</c:v>
                </c:pt>
                <c:pt idx="135">
                  <c:v>1.5603185005085762</c:v>
                </c:pt>
                <c:pt idx="136">
                  <c:v>1.5543148202531671</c:v>
                </c:pt>
                <c:pt idx="137">
                  <c:v>1.5483453552428268</c:v>
                </c:pt>
                <c:pt idx="138">
                  <c:v>1.5424098488532785</c:v>
                </c:pt>
                <c:pt idx="139">
                  <c:v>1.536508046833414</c:v>
                </c:pt>
                <c:pt idx="140">
                  <c:v>1.5306396972793401</c:v>
                </c:pt>
                <c:pt idx="141">
                  <c:v>1.524804550608758</c:v>
                </c:pt>
                <c:pt idx="142">
                  <c:v>1.519002359535659</c:v>
                </c:pt>
                <c:pt idx="143">
                  <c:v>1.5132328790453378</c:v>
                </c:pt>
                <c:pt idx="144">
                  <c:v>1.507495866369718</c:v>
                </c:pt>
                <c:pt idx="145">
                  <c:v>1.5017910809629893</c:v>
                </c:pt>
                <c:pt idx="146">
                  <c:v>1.4961182844775385</c:v>
                </c:pt>
                <c:pt idx="147">
                  <c:v>1.4904772407401929</c:v>
                </c:pt>
                <c:pt idx="148">
                  <c:v>1.4848677157287451</c:v>
                </c:pt>
                <c:pt idx="149">
                  <c:v>1.4792894775487795</c:v>
                </c:pt>
                <c:pt idx="150">
                  <c:v>1.4737422964107818</c:v>
                </c:pt>
                <c:pt idx="151">
                  <c:v>1.4682259446075274</c:v>
                </c:pt>
                <c:pt idx="152">
                  <c:v>1.4627401964917552</c:v>
                </c:pt>
                <c:pt idx="153">
                  <c:v>1.4572848284541156</c:v>
                </c:pt>
                <c:pt idx="154">
                  <c:v>1.4518596189013822</c:v>
                </c:pt>
                <c:pt idx="155">
                  <c:v>1.446464348234944</c:v>
                </c:pt>
                <c:pt idx="156">
                  <c:v>1.4410987988295467</c:v>
                </c:pt>
                <c:pt idx="157">
                  <c:v>1.4357627550123098</c:v>
                </c:pt>
                <c:pt idx="158">
                  <c:v>1.4304560030419853</c:v>
                </c:pt>
                <c:pt idx="159">
                  <c:v>1.4251783310884805</c:v>
                </c:pt>
                <c:pt idx="160">
                  <c:v>1.4199295292126262</c:v>
                </c:pt>
                <c:pt idx="161">
                  <c:v>1.4147093893461893</c:v>
                </c:pt>
                <c:pt idx="162">
                  <c:v>1.4095177052721326</c:v>
                </c:pt>
                <c:pt idx="163">
                  <c:v>1.404354272605111</c:v>
                </c:pt>
                <c:pt idx="164">
                  <c:v>1.3992188887722043</c:v>
                </c:pt>
                <c:pt idx="165">
                  <c:v>1.3941113529938853</c:v>
                </c:pt>
                <c:pt idx="166">
                  <c:v>1.3890314662652137</c:v>
                </c:pt>
                <c:pt idx="167">
                  <c:v>1.3839790313372604</c:v>
                </c:pt>
                <c:pt idx="168">
                  <c:v>1.3789538526987548</c:v>
                </c:pt>
                <c:pt idx="169">
                  <c:v>1.3739557365579507</c:v>
                </c:pt>
                <c:pt idx="170">
                  <c:v>1.368984490824712</c:v>
                </c:pt>
                <c:pt idx="171">
                  <c:v>1.3640399250928137</c:v>
                </c:pt>
                <c:pt idx="172">
                  <c:v>1.3591218506224509</c:v>
                </c:pt>
                <c:pt idx="173">
                  <c:v>1.3542300803229608</c:v>
                </c:pt>
                <c:pt idx="174">
                  <c:v>1.3493644287357494</c:v>
                </c:pt>
                <c:pt idx="175">
                  <c:v>1.3445247120174206</c:v>
                </c:pt>
                <c:pt idx="176">
                  <c:v>1.3397107479231094</c:v>
                </c:pt>
                <c:pt idx="177">
                  <c:v>1.3349223557900074</c:v>
                </c:pt>
                <c:pt idx="178">
                  <c:v>1.3301593565210894</c:v>
                </c:pt>
                <c:pt idx="179">
                  <c:v>1.3254215725690288</c:v>
                </c:pt>
                <c:pt idx="180">
                  <c:v>1.3207088279203052</c:v>
                </c:pt>
                <c:pt idx="181">
                  <c:v>1.316020948079498</c:v>
                </c:pt>
                <c:pt idx="182">
                  <c:v>1.311357760053768</c:v>
                </c:pt>
                <c:pt idx="183">
                  <c:v>1.3067190923375183</c:v>
                </c:pt>
                <c:pt idx="184">
                  <c:v>1.302104774897237</c:v>
                </c:pt>
                <c:pt idx="185">
                  <c:v>1.2975146391565178</c:v>
                </c:pt>
                <c:pt idx="186">
                  <c:v>1.2929485179812568</c:v>
                </c:pt>
                <c:pt idx="187">
                  <c:v>1.288406245665022</c:v>
                </c:pt>
                <c:pt idx="188">
                  <c:v>1.2838876579145901</c:v>
                </c:pt>
                <c:pt idx="189">
                  <c:v>1.2793925918356615</c:v>
                </c:pt>
                <c:pt idx="190">
                  <c:v>1.2749208859187278</c:v>
                </c:pt>
                <c:pt idx="191">
                  <c:v>1.2704723800251179</c:v>
                </c:pt>
                <c:pt idx="192">
                  <c:v>1.2660469153731972</c:v>
                </c:pt>
                <c:pt idx="193">
                  <c:v>1.261644334524729</c:v>
                </c:pt>
                <c:pt idx="194">
                  <c:v>1.2572644813713931</c:v>
                </c:pt>
                <c:pt idx="195">
                  <c:v>1.2529072011214641</c:v>
                </c:pt>
                <c:pt idx="196">
                  <c:v>1.2485723402866369</c:v>
                </c:pt>
                <c:pt idx="197">
                  <c:v>1.2442597466690113</c:v>
                </c:pt>
                <c:pt idx="198">
                  <c:v>1.2399692693482205</c:v>
                </c:pt>
                <c:pt idx="199">
                  <c:v>1.2357007586687092</c:v>
                </c:pt>
                <c:pt idx="200">
                  <c:v>1.2314540662271625</c:v>
                </c:pt>
                <c:pt idx="201">
                  <c:v>1.2272290448600685</c:v>
                </c:pt>
                <c:pt idx="202">
                  <c:v>1.2230255486314345</c:v>
                </c:pt>
                <c:pt idx="203">
                  <c:v>1.2188434328206361</c:v>
                </c:pt>
                <c:pt idx="204">
                  <c:v>1.2146825539104082</c:v>
                </c:pt>
                <c:pt idx="205">
                  <c:v>1.2105427695749689</c:v>
                </c:pt>
                <c:pt idx="206">
                  <c:v>1.2064239386682865</c:v>
                </c:pt>
                <c:pt idx="207">
                  <c:v>1.2023259212124693</c:v>
                </c:pt>
                <c:pt idx="208">
                  <c:v>1.1982485783862962</c:v>
                </c:pt>
                <c:pt idx="209">
                  <c:v>1.1941917725138718</c:v>
                </c:pt>
                <c:pt idx="210">
                  <c:v>1.1901553670534102</c:v>
                </c:pt>
                <c:pt idx="211">
                  <c:v>1.1861392265861495</c:v>
                </c:pt>
                <c:pt idx="212">
                  <c:v>1.1821432168053847</c:v>
                </c:pt>
                <c:pt idx="213">
                  <c:v>1.1781672045056319</c:v>
                </c:pt>
                <c:pt idx="214">
                  <c:v>1.1742110575719058</c:v>
                </c:pt>
                <c:pt idx="215">
                  <c:v>1.1702746449691244</c:v>
                </c:pt>
                <c:pt idx="216">
                  <c:v>1.1663578367316301</c:v>
                </c:pt>
                <c:pt idx="217">
                  <c:v>1.1624605039528253</c:v>
                </c:pt>
                <c:pt idx="218">
                  <c:v>1.1585825187749303</c:v>
                </c:pt>
                <c:pt idx="219">
                  <c:v>1.1547237543788484</c:v>
                </c:pt>
                <c:pt idx="220">
                  <c:v>1.1508840849741484</c:v>
                </c:pt>
                <c:pt idx="221">
                  <c:v>1.1470633857891566</c:v>
                </c:pt>
                <c:pt idx="222">
                  <c:v>1.1432615330611609</c:v>
                </c:pt>
                <c:pt idx="223">
                  <c:v>1.1394784040267207</c:v>
                </c:pt>
                <c:pt idx="224">
                  <c:v>1.1357138769120876</c:v>
                </c:pt>
                <c:pt idx="225">
                  <c:v>1.1319678309237275</c:v>
                </c:pt>
                <c:pt idx="226">
                  <c:v>1.1282401462389524</c:v>
                </c:pt>
                <c:pt idx="227">
                  <c:v>1.1245307039966528</c:v>
                </c:pt>
                <c:pt idx="228">
                  <c:v>1.1208393862881314</c:v>
                </c:pt>
                <c:pt idx="229">
                  <c:v>1.11716607614804</c:v>
                </c:pt>
                <c:pt idx="230">
                  <c:v>1.1135106575454137</c:v>
                </c:pt>
                <c:pt idx="231">
                  <c:v>1.1098730153748069</c:v>
                </c:pt>
                <c:pt idx="232">
                  <c:v>1.1062530354475197</c:v>
                </c:pt>
                <c:pt idx="233">
                  <c:v>1.1026506044829285</c:v>
                </c:pt>
                <c:pt idx="234">
                  <c:v>1.0990656100999061</c:v>
                </c:pt>
                <c:pt idx="235">
                  <c:v>1.0954979408083352</c:v>
                </c:pt>
                <c:pt idx="236">
                  <c:v>1.0919474860007159</c:v>
                </c:pt>
                <c:pt idx="237">
                  <c:v>1.0884141359438666</c:v>
                </c:pt>
                <c:pt idx="238">
                  <c:v>1.0848977817707099</c:v>
                </c:pt>
                <c:pt idx="239">
                  <c:v>1.0813983154721512</c:v>
                </c:pt>
                <c:pt idx="240">
                  <c:v>1.0779156298890444</c:v>
                </c:pt>
                <c:pt idx="241">
                  <c:v>1.074449618704244</c:v>
                </c:pt>
                <c:pt idx="242">
                  <c:v>1.0710001764347439</c:v>
                </c:pt>
                <c:pt idx="243">
                  <c:v>1.0675671984238995</c:v>
                </c:pt>
                <c:pt idx="244">
                  <c:v>1.0641505808337357</c:v>
                </c:pt>
                <c:pt idx="245">
                  <c:v>1.0607502206373345</c:v>
                </c:pt>
                <c:pt idx="246">
                  <c:v>1.0573660156113089</c:v>
                </c:pt>
                <c:pt idx="247">
                  <c:v>1.0539978643283516</c:v>
                </c:pt>
                <c:pt idx="248">
                  <c:v>1.0506456661498684</c:v>
                </c:pt>
                <c:pt idx="249">
                  <c:v>1.0473093212186879</c:v>
                </c:pt>
                <c:pt idx="250">
                  <c:v>1.0439887304518505</c:v>
                </c:pt>
                <c:pt idx="251">
                  <c:v>1.0406837955334725</c:v>
                </c:pt>
                <c:pt idx="252">
                  <c:v>1.0373944189076869</c:v>
                </c:pt>
                <c:pt idx="253">
                  <c:v>1.0341205037716603</c:v>
                </c:pt>
                <c:pt idx="254">
                  <c:v>1.0308619540686823</c:v>
                </c:pt>
                <c:pt idx="255">
                  <c:v>1.0276186744813294</c:v>
                </c:pt>
                <c:pt idx="256">
                  <c:v>1.0243905704247001</c:v>
                </c:pt>
                <c:pt idx="257">
                  <c:v>1.0211775480397223</c:v>
                </c:pt>
                <c:pt idx="258">
                  <c:v>1.0179795141865329</c:v>
                </c:pt>
                <c:pt idx="259">
                  <c:v>1.0147963764379209</c:v>
                </c:pt>
                <c:pt idx="260">
                  <c:v>1.0116280430728506</c:v>
                </c:pt>
                <c:pt idx="261">
                  <c:v>1.0084744230700398</c:v>
                </c:pt>
                <c:pt idx="262">
                  <c:v>1.0053354261016165</c:v>
                </c:pt>
                <c:pt idx="263">
                  <c:v>1.0022109625268361</c:v>
                </c:pt>
                <c:pt idx="264">
                  <c:v>0.99910094338586486</c:v>
                </c:pt>
                <c:pt idx="265">
                  <c:v>0.99600528039363134</c:v>
                </c:pt>
                <c:pt idx="266">
                  <c:v>0.9929238859337377</c:v>
                </c:pt>
                <c:pt idx="267">
                  <c:v>0.98985667305243819</c:v>
                </c:pt>
                <c:pt idx="268">
                  <c:v>0.98680355545267884</c:v>
                </c:pt>
                <c:pt idx="269">
                  <c:v>0.98376444748819836</c:v>
                </c:pt>
                <c:pt idx="270">
                  <c:v>0.98073926415769175</c:v>
                </c:pt>
                <c:pt idx="271">
                  <c:v>0.97772792109903306</c:v>
                </c:pt>
                <c:pt idx="272">
                  <c:v>0.97473033458355984</c:v>
                </c:pt>
                <c:pt idx="273">
                  <c:v>0.97174642151041368</c:v>
                </c:pt>
                <c:pt idx="274">
                  <c:v>0.96877609940094245</c:v>
                </c:pt>
                <c:pt idx="275">
                  <c:v>0.96581928639315739</c:v>
                </c:pt>
                <c:pt idx="276">
                  <c:v>0.96287590123625078</c:v>
                </c:pt>
                <c:pt idx="277">
                  <c:v>0.95994586328516507</c:v>
                </c:pt>
                <c:pt idx="278">
                  <c:v>0.9570290924952225</c:v>
                </c:pt>
                <c:pt idx="279">
                  <c:v>0.95412550941680729</c:v>
                </c:pt>
                <c:pt idx="280">
                  <c:v>0.95123503519010211</c:v>
                </c:pt>
                <c:pt idx="281">
                  <c:v>0.94835759153988042</c:v>
                </c:pt>
                <c:pt idx="282">
                  <c:v>0.94549310077034865</c:v>
                </c:pt>
                <c:pt idx="283">
                  <c:v>0.94264148576004525</c:v>
                </c:pt>
                <c:pt idx="284">
                  <c:v>0.93980266995678763</c:v>
                </c:pt>
                <c:pt idx="285">
                  <c:v>0.9369765773726727</c:v>
                </c:pt>
                <c:pt idx="286">
                  <c:v>0.93416313257912797</c:v>
                </c:pt>
                <c:pt idx="287">
                  <c:v>0.93136226070201278</c:v>
                </c:pt>
                <c:pt idx="288">
                  <c:v>0.92857388741676805</c:v>
                </c:pt>
                <c:pt idx="289">
                  <c:v>0.92579793894361662</c:v>
                </c:pt>
                <c:pt idx="290">
                  <c:v>0.92303434204281187</c:v>
                </c:pt>
                <c:pt idx="291">
                  <c:v>0.92028302400993311</c:v>
                </c:pt>
                <c:pt idx="292">
                  <c:v>0.91754391267122914</c:v>
                </c:pt>
                <c:pt idx="293">
                  <c:v>0.91481693637900896</c:v>
                </c:pt>
                <c:pt idx="294">
                  <c:v>0.91210202400707818</c:v>
                </c:pt>
                <c:pt idx="295">
                  <c:v>0.90939910494622223</c:v>
                </c:pt>
                <c:pt idx="296">
                  <c:v>0.90670810909973243</c:v>
                </c:pt>
                <c:pt idx="297">
                  <c:v>0.90402896687898004</c:v>
                </c:pt>
                <c:pt idx="298">
                  <c:v>0.90136160919903241</c:v>
                </c:pt>
                <c:pt idx="299">
                  <c:v>0.89870596747431331</c:v>
                </c:pt>
                <c:pt idx="300">
                  <c:v>0.89606197361430695</c:v>
                </c:pt>
                <c:pt idx="301">
                  <c:v>0.89342956001930351</c:v>
                </c:pt>
                <c:pt idx="302">
                  <c:v>0.89080865957618982</c:v>
                </c:pt>
                <c:pt idx="303">
                  <c:v>0.88819920565427757</c:v>
                </c:pt>
                <c:pt idx="304">
                  <c:v>0.88560113210117719</c:v>
                </c:pt>
                <c:pt idx="305">
                  <c:v>0.88301437323870935</c:v>
                </c:pt>
                <c:pt idx="306">
                  <c:v>0.8804388638588585</c:v>
                </c:pt>
                <c:pt idx="307">
                  <c:v>0.87787453921976566</c:v>
                </c:pt>
                <c:pt idx="308">
                  <c:v>0.87532133504176224</c:v>
                </c:pt>
                <c:pt idx="309">
                  <c:v>0.87277918750343997</c:v>
                </c:pt>
                <c:pt idx="310">
                  <c:v>0.87024803323776256</c:v>
                </c:pt>
                <c:pt idx="311">
                  <c:v>0.86772780932821392</c:v>
                </c:pt>
                <c:pt idx="312">
                  <c:v>0.86521845330498381</c:v>
                </c:pt>
                <c:pt idx="313">
                  <c:v>0.86271990314119273</c:v>
                </c:pt>
                <c:pt idx="314">
                  <c:v>0.86023209724915117</c:v>
                </c:pt>
                <c:pt idx="315">
                  <c:v>0.85775497447665761</c:v>
                </c:pt>
                <c:pt idx="316">
                  <c:v>0.85528847410333186</c:v>
                </c:pt>
                <c:pt idx="317">
                  <c:v>0.85283253583698326</c:v>
                </c:pt>
                <c:pt idx="318">
                  <c:v>0.85038709981001626</c:v>
                </c:pt>
                <c:pt idx="319">
                  <c:v>0.84795210657586839</c:v>
                </c:pt>
                <c:pt idx="320">
                  <c:v>0.84552749710548492</c:v>
                </c:pt>
                <c:pt idx="321">
                  <c:v>0.84311321278382656</c:v>
                </c:pt>
                <c:pt idx="322">
                  <c:v>0.8407091954064112</c:v>
                </c:pt>
                <c:pt idx="323">
                  <c:v>0.83831538717588994</c:v>
                </c:pt>
                <c:pt idx="324">
                  <c:v>0.83593173069865423</c:v>
                </c:pt>
                <c:pt idx="325">
                  <c:v>0.83355816898147794</c:v>
                </c:pt>
                <c:pt idx="326">
                  <c:v>0.83119464542818999</c:v>
                </c:pt>
                <c:pt idx="327">
                  <c:v>0.82884110383637988</c:v>
                </c:pt>
                <c:pt idx="328">
                  <c:v>0.82649748839413539</c:v>
                </c:pt>
                <c:pt idx="329">
                  <c:v>0.82416374367681</c:v>
                </c:pt>
                <c:pt idx="330">
                  <c:v>0.82183981464382283</c:v>
                </c:pt>
                <c:pt idx="331">
                  <c:v>0.81952564663548788</c:v>
                </c:pt>
                <c:pt idx="332">
                  <c:v>0.81722118536987531</c:v>
                </c:pt>
                <c:pt idx="333">
                  <c:v>0.81492637693970005</c:v>
                </c:pt>
                <c:pt idx="334">
                  <c:v>0.81264116780924334</c:v>
                </c:pt>
                <c:pt idx="335">
                  <c:v>0.81036550481130032</c:v>
                </c:pt>
                <c:pt idx="336">
                  <c:v>0.80809933514415944</c:v>
                </c:pt>
                <c:pt idx="337">
                  <c:v>0.80584260636860827</c:v>
                </c:pt>
                <c:pt idx="338">
                  <c:v>0.80359526640496948</c:v>
                </c:pt>
                <c:pt idx="339">
                  <c:v>0.80135726353016368</c:v>
                </c:pt>
                <c:pt idx="340">
                  <c:v>0.79912854637480046</c:v>
                </c:pt>
                <c:pt idx="341">
                  <c:v>0.79690906392029714</c:v>
                </c:pt>
                <c:pt idx="342">
                  <c:v>0.79469876549602469</c:v>
                </c:pt>
                <c:pt idx="343">
                  <c:v>0.79249760077647946</c:v>
                </c:pt>
                <c:pt idx="344">
                  <c:v>0.79030551977848362</c:v>
                </c:pt>
                <c:pt idx="345">
                  <c:v>0.78812247285840986</c:v>
                </c:pt>
                <c:pt idx="346">
                  <c:v>0.785948410709433</c:v>
                </c:pt>
                <c:pt idx="347">
                  <c:v>0.78378328435880795</c:v>
                </c:pt>
                <c:pt idx="348">
                  <c:v>0.78162704516517179</c:v>
                </c:pt>
                <c:pt idx="349">
                  <c:v>0.77947964481587262</c:v>
                </c:pt>
                <c:pt idx="350">
                  <c:v>0.77734103532432142</c:v>
                </c:pt>
                <c:pt idx="351">
                  <c:v>0.77521116902737108</c:v>
                </c:pt>
                <c:pt idx="352">
                  <c:v>0.77308999858271787</c:v>
                </c:pt>
                <c:pt idx="353">
                  <c:v>0.77097747696632712</c:v>
                </c:pt>
                <c:pt idx="354">
                  <c:v>0.76887355746988506</c:v>
                </c:pt>
                <c:pt idx="355">
                  <c:v>0.76677819369827083</c:v>
                </c:pt>
                <c:pt idx="356">
                  <c:v>0.76469133956705515</c:v>
                </c:pt>
                <c:pt idx="357">
                  <c:v>0.76261294930001966</c:v>
                </c:pt>
                <c:pt idx="358">
                  <c:v>0.76054297742670163</c:v>
                </c:pt>
                <c:pt idx="359">
                  <c:v>0.75848137877995858</c:v>
                </c:pt>
                <c:pt idx="360">
                  <c:v>0.7564281084935579</c:v>
                </c:pt>
                <c:pt idx="361">
                  <c:v>0.75438312199978652</c:v>
                </c:pt>
                <c:pt idx="362">
                  <c:v>0.75234637502708468</c:v>
                </c:pt>
                <c:pt idx="363">
                  <c:v>0.75031782359769994</c:v>
                </c:pt>
                <c:pt idx="364">
                  <c:v>0.74829742402536237</c:v>
                </c:pt>
                <c:pt idx="365">
                  <c:v>0.74628513291298326</c:v>
                </c:pt>
                <c:pt idx="366">
                  <c:v>0.74428090715037176</c:v>
                </c:pt>
                <c:pt idx="367">
                  <c:v>0.74228470391197587</c:v>
                </c:pt>
                <c:pt idx="368">
                  <c:v>0.7402964806546406</c:v>
                </c:pt>
                <c:pt idx="369">
                  <c:v>0.73831619511538971</c:v>
                </c:pt>
                <c:pt idx="370">
                  <c:v>0.73634380530922494</c:v>
                </c:pt>
                <c:pt idx="371">
                  <c:v>0.73437926952694699</c:v>
                </c:pt>
                <c:pt idx="372">
                  <c:v>0.73242254633299608</c:v>
                </c:pt>
                <c:pt idx="373">
                  <c:v>0.73047359456331118</c:v>
                </c:pt>
                <c:pt idx="374">
                  <c:v>0.72853237332321041</c:v>
                </c:pt>
                <c:pt idx="375">
                  <c:v>0.72659884198528801</c:v>
                </c:pt>
                <c:pt idx="376">
                  <c:v>0.72467296018733252</c:v>
                </c:pt>
                <c:pt idx="377">
                  <c:v>0.72275468783026364</c:v>
                </c:pt>
                <c:pt idx="378">
                  <c:v>0.72084398507608605</c:v>
                </c:pt>
                <c:pt idx="379">
                  <c:v>0.71894081234586349</c:v>
                </c:pt>
                <c:pt idx="380">
                  <c:v>0.71704513031770989</c:v>
                </c:pt>
                <c:pt idx="381">
                  <c:v>0.71515689992479936</c:v>
                </c:pt>
                <c:pt idx="382">
                  <c:v>0.71327608235339235</c:v>
                </c:pt>
                <c:pt idx="383">
                  <c:v>0.71140263904088297</c:v>
                </c:pt>
                <c:pt idx="384">
                  <c:v>0.70953653167385955</c:v>
                </c:pt>
                <c:pt idx="385">
                  <c:v>0.70767772218618596</c:v>
                </c:pt>
                <c:pt idx="386">
                  <c:v>0.70582617275709736</c:v>
                </c:pt>
                <c:pt idx="387">
                  <c:v>0.70398184580931611</c:v>
                </c:pt>
                <c:pt idx="388">
                  <c:v>0.70214470400718088</c:v>
                </c:pt>
                <c:pt idx="389">
                  <c:v>0.70031471025479464</c:v>
                </c:pt>
                <c:pt idx="390">
                  <c:v>0.69849182769418927</c:v>
                </c:pt>
                <c:pt idx="391">
                  <c:v>0.69667601970350546</c:v>
                </c:pt>
                <c:pt idx="392">
                  <c:v>0.69486724989518833</c:v>
                </c:pt>
                <c:pt idx="393">
                  <c:v>0.69306548211420094</c:v>
                </c:pt>
                <c:pt idx="394">
                  <c:v>0.69127068043625162</c:v>
                </c:pt>
                <c:pt idx="395">
                  <c:v>0.68948280916603832</c:v>
                </c:pt>
                <c:pt idx="396">
                  <c:v>0.68770183283550756</c:v>
                </c:pt>
                <c:pt idx="397">
                  <c:v>0.68592771620212944</c:v>
                </c:pt>
                <c:pt idx="398">
                  <c:v>0.68416042424718715</c:v>
                </c:pt>
                <c:pt idx="399">
                  <c:v>0.68239992217408152</c:v>
                </c:pt>
                <c:pt idx="400">
                  <c:v>0.68064617540665195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F77-4F64-A04C-15FF2ACA7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8762048"/>
        <c:axId val="898742496"/>
      </c:scatterChart>
      <c:valAx>
        <c:axId val="898762048"/>
        <c:scaling>
          <c:orientation val="minMax"/>
          <c:max val="800"/>
          <c:min val="36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Wavelength(nm)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98742496"/>
        <c:crosses val="autoZero"/>
        <c:crossBetween val="midCat"/>
      </c:valAx>
      <c:valAx>
        <c:axId val="8987424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S(Lambda)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987620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LED_左半高寬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工作表1!$C$2:$C$47</c:f>
              <c:numCache>
                <c:formatCode>General</c:formatCode>
                <c:ptCount val="46"/>
                <c:pt idx="0">
                  <c:v>11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11</c:v>
                </c:pt>
                <c:pt idx="21">
                  <c:v>11</c:v>
                </c:pt>
                <c:pt idx="22">
                  <c:v>11</c:v>
                </c:pt>
                <c:pt idx="23">
                  <c:v>11</c:v>
                </c:pt>
                <c:pt idx="24">
                  <c:v>11</c:v>
                </c:pt>
                <c:pt idx="25">
                  <c:v>11</c:v>
                </c:pt>
                <c:pt idx="26">
                  <c:v>11</c:v>
                </c:pt>
                <c:pt idx="27">
                  <c:v>11</c:v>
                </c:pt>
                <c:pt idx="28">
                  <c:v>11</c:v>
                </c:pt>
                <c:pt idx="29">
                  <c:v>11</c:v>
                </c:pt>
                <c:pt idx="30">
                  <c:v>11</c:v>
                </c:pt>
                <c:pt idx="31">
                  <c:v>11</c:v>
                </c:pt>
                <c:pt idx="32">
                  <c:v>11</c:v>
                </c:pt>
                <c:pt idx="33">
                  <c:v>11</c:v>
                </c:pt>
                <c:pt idx="34">
                  <c:v>11</c:v>
                </c:pt>
                <c:pt idx="35">
                  <c:v>11</c:v>
                </c:pt>
                <c:pt idx="36">
                  <c:v>11</c:v>
                </c:pt>
                <c:pt idx="37">
                  <c:v>11</c:v>
                </c:pt>
                <c:pt idx="38">
                  <c:v>11</c:v>
                </c:pt>
                <c:pt idx="39">
                  <c:v>11</c:v>
                </c:pt>
                <c:pt idx="40">
                  <c:v>11</c:v>
                </c:pt>
                <c:pt idx="41">
                  <c:v>11</c:v>
                </c:pt>
                <c:pt idx="42">
                  <c:v>11</c:v>
                </c:pt>
                <c:pt idx="43">
                  <c:v>11</c:v>
                </c:pt>
                <c:pt idx="44">
                  <c:v>11</c:v>
                </c:pt>
                <c:pt idx="45">
                  <c:v>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1B8-44E0-84F2-C203C4636C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332256"/>
        <c:axId val="504332672"/>
      </c:scatterChart>
      <c:valAx>
        <c:axId val="504332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332672"/>
        <c:crosses val="autoZero"/>
        <c:crossBetween val="midCat"/>
      </c:valAx>
      <c:valAx>
        <c:axId val="50433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3322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工作表1!$D$1</c:f>
              <c:strCache>
                <c:ptCount val="1"/>
                <c:pt idx="0">
                  <c:v>LED_右半高寬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工作表1!$D$2:$D$47</c:f>
              <c:numCache>
                <c:formatCode>General</c:formatCode>
                <c:ptCount val="46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16</c:v>
                </c:pt>
                <c:pt idx="16">
                  <c:v>16</c:v>
                </c:pt>
                <c:pt idx="17">
                  <c:v>16</c:v>
                </c:pt>
                <c:pt idx="18">
                  <c:v>16</c:v>
                </c:pt>
                <c:pt idx="19">
                  <c:v>16</c:v>
                </c:pt>
                <c:pt idx="20">
                  <c:v>16</c:v>
                </c:pt>
                <c:pt idx="21">
                  <c:v>16</c:v>
                </c:pt>
                <c:pt idx="22">
                  <c:v>16</c:v>
                </c:pt>
                <c:pt idx="23">
                  <c:v>16</c:v>
                </c:pt>
                <c:pt idx="24">
                  <c:v>16</c:v>
                </c:pt>
                <c:pt idx="25">
                  <c:v>16</c:v>
                </c:pt>
                <c:pt idx="26">
                  <c:v>16</c:v>
                </c:pt>
                <c:pt idx="27">
                  <c:v>16</c:v>
                </c:pt>
                <c:pt idx="28">
                  <c:v>16</c:v>
                </c:pt>
                <c:pt idx="29">
                  <c:v>16</c:v>
                </c:pt>
                <c:pt idx="30">
                  <c:v>16</c:v>
                </c:pt>
                <c:pt idx="31">
                  <c:v>16</c:v>
                </c:pt>
                <c:pt idx="32">
                  <c:v>16</c:v>
                </c:pt>
                <c:pt idx="33">
                  <c:v>16</c:v>
                </c:pt>
                <c:pt idx="34">
                  <c:v>16</c:v>
                </c:pt>
                <c:pt idx="35">
                  <c:v>16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16</c:v>
                </c:pt>
                <c:pt idx="41">
                  <c:v>16</c:v>
                </c:pt>
                <c:pt idx="42">
                  <c:v>16</c:v>
                </c:pt>
                <c:pt idx="43">
                  <c:v>16</c:v>
                </c:pt>
                <c:pt idx="44">
                  <c:v>16</c:v>
                </c:pt>
                <c:pt idx="45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398-4144-810E-20666802A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227024"/>
        <c:axId val="504226192"/>
      </c:scatterChart>
      <c:valAx>
        <c:axId val="504227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226192"/>
        <c:crosses val="autoZero"/>
        <c:crossBetween val="midCat"/>
      </c:valAx>
      <c:valAx>
        <c:axId val="50422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227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225000000000004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工作表1!$E$1</c:f>
              <c:strCache>
                <c:ptCount val="1"/>
                <c:pt idx="0">
                  <c:v>YAG_短波長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工作表1!$E$2:$E$47</c:f>
              <c:numCache>
                <c:formatCode>General</c:formatCode>
                <c:ptCount val="46"/>
                <c:pt idx="0">
                  <c:v>569.71003511785398</c:v>
                </c:pt>
                <c:pt idx="1">
                  <c:v>566.87482397843303</c:v>
                </c:pt>
                <c:pt idx="2">
                  <c:v>554.09058190905705</c:v>
                </c:pt>
                <c:pt idx="3">
                  <c:v>553.10739119539596</c:v>
                </c:pt>
                <c:pt idx="4">
                  <c:v>560.765270805201</c:v>
                </c:pt>
                <c:pt idx="5">
                  <c:v>552.20328430755706</c:v>
                </c:pt>
                <c:pt idx="6">
                  <c:v>547.13216915541295</c:v>
                </c:pt>
                <c:pt idx="7">
                  <c:v>531.64577447022998</c:v>
                </c:pt>
                <c:pt idx="8">
                  <c:v>534.21870379131803</c:v>
                </c:pt>
                <c:pt idx="9">
                  <c:v>533.04430136348799</c:v>
                </c:pt>
                <c:pt idx="10">
                  <c:v>531.67157497894596</c:v>
                </c:pt>
                <c:pt idx="11">
                  <c:v>523.17791372390695</c:v>
                </c:pt>
                <c:pt idx="12">
                  <c:v>531.670331574481</c:v>
                </c:pt>
                <c:pt idx="13">
                  <c:v>527.165266264617</c:v>
                </c:pt>
                <c:pt idx="14">
                  <c:v>527.46326961652301</c:v>
                </c:pt>
                <c:pt idx="15">
                  <c:v>527.754123991764</c:v>
                </c:pt>
                <c:pt idx="16">
                  <c:v>522.05585086321696</c:v>
                </c:pt>
                <c:pt idx="17">
                  <c:v>529.63315798759504</c:v>
                </c:pt>
                <c:pt idx="18">
                  <c:v>525.99728685884497</c:v>
                </c:pt>
                <c:pt idx="19">
                  <c:v>526.74141917303905</c:v>
                </c:pt>
                <c:pt idx="20">
                  <c:v>524.94053296639697</c:v>
                </c:pt>
                <c:pt idx="21">
                  <c:v>521.87041606112598</c:v>
                </c:pt>
                <c:pt idx="22">
                  <c:v>524.63587858747906</c:v>
                </c:pt>
                <c:pt idx="23">
                  <c:v>520.25053231433401</c:v>
                </c:pt>
                <c:pt idx="24">
                  <c:v>520.01020072888605</c:v>
                </c:pt>
                <c:pt idx="25">
                  <c:v>525.81841054187896</c:v>
                </c:pt>
                <c:pt idx="26">
                  <c:v>521.52384939537706</c:v>
                </c:pt>
                <c:pt idx="27">
                  <c:v>521.562185675195</c:v>
                </c:pt>
                <c:pt idx="28">
                  <c:v>521.66930365552503</c:v>
                </c:pt>
                <c:pt idx="29">
                  <c:v>523.60625456092703</c:v>
                </c:pt>
                <c:pt idx="30">
                  <c:v>525.99253707699495</c:v>
                </c:pt>
                <c:pt idx="31">
                  <c:v>521.15308786959201</c:v>
                </c:pt>
                <c:pt idx="32">
                  <c:v>521.18167834262704</c:v>
                </c:pt>
                <c:pt idx="33">
                  <c:v>522.84510588048602</c:v>
                </c:pt>
                <c:pt idx="34">
                  <c:v>521.86011383886296</c:v>
                </c:pt>
                <c:pt idx="35">
                  <c:v>524.26203329270402</c:v>
                </c:pt>
                <c:pt idx="36">
                  <c:v>520.00409259627997</c:v>
                </c:pt>
                <c:pt idx="37">
                  <c:v>522.20990360854705</c:v>
                </c:pt>
                <c:pt idx="38">
                  <c:v>523.03242345215699</c:v>
                </c:pt>
                <c:pt idx="39">
                  <c:v>520.006405617464</c:v>
                </c:pt>
                <c:pt idx="40">
                  <c:v>520.08514818181197</c:v>
                </c:pt>
                <c:pt idx="41">
                  <c:v>520.00375040300901</c:v>
                </c:pt>
                <c:pt idx="42">
                  <c:v>520.00461514903895</c:v>
                </c:pt>
                <c:pt idx="43">
                  <c:v>521.10447423306596</c:v>
                </c:pt>
                <c:pt idx="44">
                  <c:v>520.09740391891296</c:v>
                </c:pt>
                <c:pt idx="45">
                  <c:v>524.103739458674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524-44F2-B0A3-B0F0834C2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162512"/>
        <c:axId val="509145872"/>
      </c:scatterChart>
      <c:valAx>
        <c:axId val="509162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9145872"/>
        <c:crosses val="autoZero"/>
        <c:crossBetween val="midCat"/>
      </c:valAx>
      <c:valAx>
        <c:axId val="50914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9162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工作表1!$F$1</c:f>
              <c:strCache>
                <c:ptCount val="1"/>
                <c:pt idx="0">
                  <c:v>YAG_S_半高寬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工作表1!$F$2:$F$47</c:f>
              <c:numCache>
                <c:formatCode>General</c:formatCode>
                <c:ptCount val="46"/>
                <c:pt idx="0">
                  <c:v>0.16971409812300001</c:v>
                </c:pt>
                <c:pt idx="1">
                  <c:v>0.15630798962699999</c:v>
                </c:pt>
                <c:pt idx="2">
                  <c:v>0.14036209910700001</c:v>
                </c:pt>
                <c:pt idx="3">
                  <c:v>0.14648173482499999</c:v>
                </c:pt>
                <c:pt idx="4">
                  <c:v>0.15720682707799999</c:v>
                </c:pt>
                <c:pt idx="5">
                  <c:v>0.14521655654400001</c:v>
                </c:pt>
                <c:pt idx="6">
                  <c:v>0.138123538174</c:v>
                </c:pt>
                <c:pt idx="7">
                  <c:v>0.11633966930799999</c:v>
                </c:pt>
                <c:pt idx="8">
                  <c:v>0.120038519297</c:v>
                </c:pt>
                <c:pt idx="9">
                  <c:v>0.118396288488</c:v>
                </c:pt>
                <c:pt idx="10">
                  <c:v>0.116471278661</c:v>
                </c:pt>
                <c:pt idx="11">
                  <c:v>0.10410336006</c:v>
                </c:pt>
                <c:pt idx="12">
                  <c:v>0.116462041596</c:v>
                </c:pt>
                <c:pt idx="13">
                  <c:v>0.11004852033900001</c:v>
                </c:pt>
                <c:pt idx="14">
                  <c:v>0.110535887019</c:v>
                </c:pt>
                <c:pt idx="15">
                  <c:v>0.110979009898</c:v>
                </c:pt>
                <c:pt idx="16">
                  <c:v>0.102871681689</c:v>
                </c:pt>
                <c:pt idx="17">
                  <c:v>0.11361782610399999</c:v>
                </c:pt>
                <c:pt idx="18">
                  <c:v>0.10843827594700001</c:v>
                </c:pt>
                <c:pt idx="19">
                  <c:v>0.10956226972999999</c:v>
                </c:pt>
                <c:pt idx="20">
                  <c:v>0.106821715724</c:v>
                </c:pt>
                <c:pt idx="21">
                  <c:v>0.102548155059</c:v>
                </c:pt>
                <c:pt idx="22">
                  <c:v>0.106441551578</c:v>
                </c:pt>
                <c:pt idx="23">
                  <c:v>0.100238270325</c:v>
                </c:pt>
                <c:pt idx="24">
                  <c:v>9.9911685619000004E-2</c:v>
                </c:pt>
                <c:pt idx="25">
                  <c:v>0.108271101274</c:v>
                </c:pt>
                <c:pt idx="26">
                  <c:v>0.102188415574</c:v>
                </c:pt>
                <c:pt idx="27">
                  <c:v>0.10216583759099999</c:v>
                </c:pt>
                <c:pt idx="28">
                  <c:v>0.10236064976500001</c:v>
                </c:pt>
                <c:pt idx="29">
                  <c:v>0.10502815126999999</c:v>
                </c:pt>
                <c:pt idx="30">
                  <c:v>0.108501315953</c:v>
                </c:pt>
                <c:pt idx="31">
                  <c:v>0.10157977257</c:v>
                </c:pt>
                <c:pt idx="32">
                  <c:v>0.10166033659</c:v>
                </c:pt>
                <c:pt idx="33">
                  <c:v>0.104000348641</c:v>
                </c:pt>
                <c:pt idx="34">
                  <c:v>0.102643904806</c:v>
                </c:pt>
                <c:pt idx="35">
                  <c:v>0.10604916696699999</c:v>
                </c:pt>
                <c:pt idx="36">
                  <c:v>9.9723933963E-2</c:v>
                </c:pt>
                <c:pt idx="37">
                  <c:v>0.103116507729</c:v>
                </c:pt>
                <c:pt idx="38">
                  <c:v>0.10427790022900001</c:v>
                </c:pt>
                <c:pt idx="39">
                  <c:v>9.9698815019999998E-2</c:v>
                </c:pt>
                <c:pt idx="40">
                  <c:v>0.100105982752</c:v>
                </c:pt>
                <c:pt idx="41">
                  <c:v>9.9994481070999994E-2</c:v>
                </c:pt>
                <c:pt idx="42">
                  <c:v>9.9955648403999994E-2</c:v>
                </c:pt>
                <c:pt idx="43">
                  <c:v>0.101552960318</c:v>
                </c:pt>
                <c:pt idx="44">
                  <c:v>0.100141333502</c:v>
                </c:pt>
                <c:pt idx="45">
                  <c:v>0.105812406875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09-492A-995E-98BF208E5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9160016"/>
        <c:axId val="509143792"/>
      </c:scatterChart>
      <c:valAx>
        <c:axId val="509160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9143792"/>
        <c:crosses val="autoZero"/>
        <c:crossBetween val="midCat"/>
      </c:valAx>
      <c:valAx>
        <c:axId val="509143792"/>
        <c:scaling>
          <c:orientation val="minMax"/>
          <c:min val="9.000000000000002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9160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工作表1!$G$1</c:f>
              <c:strCache>
                <c:ptCount val="1"/>
                <c:pt idx="0">
                  <c:v>YAG_長波長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工作表1!$G$2:$G$47</c:f>
              <c:numCache>
                <c:formatCode>General</c:formatCode>
                <c:ptCount val="46"/>
                <c:pt idx="0">
                  <c:v>637.20676560919605</c:v>
                </c:pt>
                <c:pt idx="1">
                  <c:v>642.29913038355699</c:v>
                </c:pt>
                <c:pt idx="2">
                  <c:v>641.08089273632197</c:v>
                </c:pt>
                <c:pt idx="3">
                  <c:v>639.92633050059999</c:v>
                </c:pt>
                <c:pt idx="4">
                  <c:v>642.67396440382504</c:v>
                </c:pt>
                <c:pt idx="5">
                  <c:v>638.44186644221497</c:v>
                </c:pt>
                <c:pt idx="6">
                  <c:v>636.09858981231105</c:v>
                </c:pt>
                <c:pt idx="7">
                  <c:v>626.76940486102103</c:v>
                </c:pt>
                <c:pt idx="8">
                  <c:v>629.95151421108994</c:v>
                </c:pt>
                <c:pt idx="9">
                  <c:v>628.43629785842302</c:v>
                </c:pt>
                <c:pt idx="10">
                  <c:v>626.519449364857</c:v>
                </c:pt>
                <c:pt idx="11">
                  <c:v>614.49757914395695</c:v>
                </c:pt>
                <c:pt idx="12">
                  <c:v>626.29399791090395</c:v>
                </c:pt>
                <c:pt idx="13">
                  <c:v>619.91327680555696</c:v>
                </c:pt>
                <c:pt idx="14">
                  <c:v>620.31695898581097</c:v>
                </c:pt>
                <c:pt idx="15">
                  <c:v>620.60410342107798</c:v>
                </c:pt>
                <c:pt idx="16">
                  <c:v>611.74940414945002</c:v>
                </c:pt>
                <c:pt idx="17">
                  <c:v>622.90447413106403</c:v>
                </c:pt>
                <c:pt idx="18">
                  <c:v>617.48402417643194</c:v>
                </c:pt>
                <c:pt idx="19">
                  <c:v>618.40890436412496</c:v>
                </c:pt>
                <c:pt idx="20">
                  <c:v>615.54425498233797</c:v>
                </c:pt>
                <c:pt idx="21">
                  <c:v>610.61943296494201</c:v>
                </c:pt>
                <c:pt idx="22">
                  <c:v>614.76956176776605</c:v>
                </c:pt>
                <c:pt idx="23">
                  <c:v>607.67433320531097</c:v>
                </c:pt>
                <c:pt idx="24">
                  <c:v>607.13034458373102</c:v>
                </c:pt>
                <c:pt idx="25">
                  <c:v>616.078620472441</c:v>
                </c:pt>
                <c:pt idx="26">
                  <c:v>609.31538600782005</c:v>
                </c:pt>
                <c:pt idx="27">
                  <c:v>609.20963017442796</c:v>
                </c:pt>
                <c:pt idx="28">
                  <c:v>609.25805540347994</c:v>
                </c:pt>
                <c:pt idx="29">
                  <c:v>612.16347546119505</c:v>
                </c:pt>
                <c:pt idx="30">
                  <c:v>615.73991560390402</c:v>
                </c:pt>
                <c:pt idx="31">
                  <c:v>608.02942534317401</c:v>
                </c:pt>
                <c:pt idx="32">
                  <c:v>607.95789592918902</c:v>
                </c:pt>
                <c:pt idx="33">
                  <c:v>610.53687739100303</c:v>
                </c:pt>
                <c:pt idx="34">
                  <c:v>608.88150577103499</c:v>
                </c:pt>
                <c:pt idx="35">
                  <c:v>612.598486933613</c:v>
                </c:pt>
                <c:pt idx="36">
                  <c:v>605.43923140742095</c:v>
                </c:pt>
                <c:pt idx="37">
                  <c:v>609.11752108709902</c:v>
                </c:pt>
                <c:pt idx="38">
                  <c:v>610.35295340822097</c:v>
                </c:pt>
                <c:pt idx="39">
                  <c:v>605.100522038706</c:v>
                </c:pt>
                <c:pt idx="40">
                  <c:v>605.40807262855799</c:v>
                </c:pt>
                <c:pt idx="41">
                  <c:v>605.16476068378995</c:v>
                </c:pt>
                <c:pt idx="42">
                  <c:v>605.083447352843</c:v>
                </c:pt>
                <c:pt idx="43">
                  <c:v>606.86239706938898</c:v>
                </c:pt>
                <c:pt idx="44">
                  <c:v>605.04207218755903</c:v>
                </c:pt>
                <c:pt idx="45">
                  <c:v>611.56203877483904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22B-436A-AB1A-159FE0F1CD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861680"/>
        <c:axId val="504862096"/>
      </c:scatterChart>
      <c:valAx>
        <c:axId val="504861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862096"/>
        <c:crosses val="autoZero"/>
        <c:crossBetween val="midCat"/>
      </c:valAx>
      <c:valAx>
        <c:axId val="50486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861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工作表1!$H$1</c:f>
              <c:strCache>
                <c:ptCount val="1"/>
                <c:pt idx="0">
                  <c:v>YAG_L_半高寬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工作表1!$A$2:$A$47</c:f>
              <c:numCache>
                <c:formatCode>General</c:formatCode>
                <c:ptCount val="46"/>
                <c:pt idx="0">
                  <c:v>2500</c:v>
                </c:pt>
                <c:pt idx="1">
                  <c:v>3000</c:v>
                </c:pt>
                <c:pt idx="2">
                  <c:v>3500</c:v>
                </c:pt>
                <c:pt idx="3">
                  <c:v>4000</c:v>
                </c:pt>
                <c:pt idx="4">
                  <c:v>4500</c:v>
                </c:pt>
                <c:pt idx="5">
                  <c:v>5000</c:v>
                </c:pt>
                <c:pt idx="6">
                  <c:v>5500</c:v>
                </c:pt>
                <c:pt idx="7">
                  <c:v>6000</c:v>
                </c:pt>
                <c:pt idx="8">
                  <c:v>6500</c:v>
                </c:pt>
                <c:pt idx="9">
                  <c:v>7000</c:v>
                </c:pt>
                <c:pt idx="10">
                  <c:v>7500</c:v>
                </c:pt>
                <c:pt idx="11">
                  <c:v>8000</c:v>
                </c:pt>
                <c:pt idx="12">
                  <c:v>8500</c:v>
                </c:pt>
                <c:pt idx="13">
                  <c:v>9000</c:v>
                </c:pt>
                <c:pt idx="14">
                  <c:v>9500</c:v>
                </c:pt>
                <c:pt idx="15">
                  <c:v>10000</c:v>
                </c:pt>
                <c:pt idx="16">
                  <c:v>10500</c:v>
                </c:pt>
                <c:pt idx="17">
                  <c:v>11000</c:v>
                </c:pt>
                <c:pt idx="18">
                  <c:v>11500</c:v>
                </c:pt>
                <c:pt idx="19">
                  <c:v>12000</c:v>
                </c:pt>
                <c:pt idx="20">
                  <c:v>12500</c:v>
                </c:pt>
                <c:pt idx="21">
                  <c:v>13000</c:v>
                </c:pt>
                <c:pt idx="22">
                  <c:v>13500</c:v>
                </c:pt>
                <c:pt idx="23">
                  <c:v>14000</c:v>
                </c:pt>
                <c:pt idx="24">
                  <c:v>14500</c:v>
                </c:pt>
                <c:pt idx="25">
                  <c:v>15000</c:v>
                </c:pt>
                <c:pt idx="26">
                  <c:v>15500</c:v>
                </c:pt>
                <c:pt idx="27">
                  <c:v>16000</c:v>
                </c:pt>
                <c:pt idx="28">
                  <c:v>16500</c:v>
                </c:pt>
                <c:pt idx="29">
                  <c:v>17000</c:v>
                </c:pt>
                <c:pt idx="30">
                  <c:v>17500</c:v>
                </c:pt>
                <c:pt idx="31">
                  <c:v>18000</c:v>
                </c:pt>
                <c:pt idx="32">
                  <c:v>18500</c:v>
                </c:pt>
                <c:pt idx="33">
                  <c:v>19000</c:v>
                </c:pt>
                <c:pt idx="34">
                  <c:v>19500</c:v>
                </c:pt>
                <c:pt idx="35">
                  <c:v>20000</c:v>
                </c:pt>
                <c:pt idx="36">
                  <c:v>20500</c:v>
                </c:pt>
                <c:pt idx="37">
                  <c:v>21000</c:v>
                </c:pt>
                <c:pt idx="38">
                  <c:v>21500</c:v>
                </c:pt>
                <c:pt idx="39">
                  <c:v>22000</c:v>
                </c:pt>
                <c:pt idx="40">
                  <c:v>22500</c:v>
                </c:pt>
                <c:pt idx="41">
                  <c:v>23000</c:v>
                </c:pt>
                <c:pt idx="42">
                  <c:v>23500</c:v>
                </c:pt>
                <c:pt idx="43">
                  <c:v>24000</c:v>
                </c:pt>
                <c:pt idx="44">
                  <c:v>24500</c:v>
                </c:pt>
                <c:pt idx="45">
                  <c:v>25000</c:v>
                </c:pt>
              </c:numCache>
            </c:numRef>
          </c:xVal>
          <c:yVal>
            <c:numRef>
              <c:f>工作表1!$H$2:$H$47</c:f>
              <c:numCache>
                <c:formatCode>General</c:formatCode>
                <c:ptCount val="46"/>
                <c:pt idx="0">
                  <c:v>0.118042039495</c:v>
                </c:pt>
                <c:pt idx="1">
                  <c:v>0.11644481639199999</c:v>
                </c:pt>
                <c:pt idx="2">
                  <c:v>0.116965612222</c:v>
                </c:pt>
                <c:pt idx="3">
                  <c:v>0.112876032529</c:v>
                </c:pt>
                <c:pt idx="4">
                  <c:v>0.101673385475</c:v>
                </c:pt>
                <c:pt idx="5">
                  <c:v>0.104035768924</c:v>
                </c:pt>
                <c:pt idx="6">
                  <c:v>0.10679550768399999</c:v>
                </c:pt>
                <c:pt idx="7">
                  <c:v>0.122880609512</c:v>
                </c:pt>
                <c:pt idx="8">
                  <c:v>0.121517117157</c:v>
                </c:pt>
                <c:pt idx="9">
                  <c:v>0.122133154481</c:v>
                </c:pt>
                <c:pt idx="10">
                  <c:v>0.122904582337</c:v>
                </c:pt>
                <c:pt idx="11">
                  <c:v>0.128364544878</c:v>
                </c:pt>
                <c:pt idx="12">
                  <c:v>0.12302026425400001</c:v>
                </c:pt>
                <c:pt idx="13">
                  <c:v>0.12582641744199999</c:v>
                </c:pt>
                <c:pt idx="14">
                  <c:v>0.12561959563899999</c:v>
                </c:pt>
                <c:pt idx="15">
                  <c:v>0.12548723496399999</c:v>
                </c:pt>
                <c:pt idx="16">
                  <c:v>0.12953736181799999</c:v>
                </c:pt>
                <c:pt idx="17">
                  <c:v>0.124531524528</c:v>
                </c:pt>
                <c:pt idx="18">
                  <c:v>0.126833690907</c:v>
                </c:pt>
                <c:pt idx="19">
                  <c:v>0.12629465694399999</c:v>
                </c:pt>
                <c:pt idx="20">
                  <c:v>0.127858667132</c:v>
                </c:pt>
                <c:pt idx="21">
                  <c:v>0.130020232835</c:v>
                </c:pt>
                <c:pt idx="22">
                  <c:v>0.12820932792699999</c:v>
                </c:pt>
                <c:pt idx="23">
                  <c:v>0.13128924032299999</c:v>
                </c:pt>
                <c:pt idx="24">
                  <c:v>0.13151434946400001</c:v>
                </c:pt>
                <c:pt idx="25">
                  <c:v>0.12717051187699999</c:v>
                </c:pt>
                <c:pt idx="26">
                  <c:v>0.130578583251</c:v>
                </c:pt>
                <c:pt idx="27">
                  <c:v>0.13060775951</c:v>
                </c:pt>
                <c:pt idx="28">
                  <c:v>0.13059728671199999</c:v>
                </c:pt>
                <c:pt idx="29">
                  <c:v>0.129337386779</c:v>
                </c:pt>
                <c:pt idx="30">
                  <c:v>0.127352653334</c:v>
                </c:pt>
                <c:pt idx="31">
                  <c:v>0.131129646297</c:v>
                </c:pt>
                <c:pt idx="32">
                  <c:v>0.131149302966</c:v>
                </c:pt>
                <c:pt idx="33">
                  <c:v>0.13005980422399999</c:v>
                </c:pt>
                <c:pt idx="34">
                  <c:v>0.130764556058</c:v>
                </c:pt>
                <c:pt idx="35">
                  <c:v>0.12906063620700001</c:v>
                </c:pt>
                <c:pt idx="36">
                  <c:v>0.132236561833</c:v>
                </c:pt>
                <c:pt idx="37">
                  <c:v>0.13064676392300001</c:v>
                </c:pt>
                <c:pt idx="38">
                  <c:v>0.13009376039100001</c:v>
                </c:pt>
                <c:pt idx="39">
                  <c:v>0.13239143191300001</c:v>
                </c:pt>
                <c:pt idx="40">
                  <c:v>0.132242809244</c:v>
                </c:pt>
                <c:pt idx="41">
                  <c:v>0.13236436480899999</c:v>
                </c:pt>
                <c:pt idx="42">
                  <c:v>0.13239709388400001</c:v>
                </c:pt>
                <c:pt idx="43">
                  <c:v>0.13163091045799999</c:v>
                </c:pt>
                <c:pt idx="44">
                  <c:v>0.13240576185799999</c:v>
                </c:pt>
                <c:pt idx="45">
                  <c:v>0.12947320597799999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425-4272-B7EA-62F3918DC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4236176"/>
        <c:axId val="504234512"/>
      </c:scatterChart>
      <c:valAx>
        <c:axId val="504236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234512"/>
        <c:crosses val="autoZero"/>
        <c:crossBetween val="midCat"/>
      </c:valAx>
      <c:valAx>
        <c:axId val="504234512"/>
        <c:scaling>
          <c:orientation val="minMax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04236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E4D02-9ED5-4105-BCC9-16378AF032D4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F79A2-9CAF-43E6-B736-CCD91D96F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85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622473"/>
            <a:ext cx="12192000" cy="235528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714837"/>
            <a:ext cx="12192000" cy="143164"/>
          </a:xfrm>
          <a:prstGeom prst="rect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873" y="5509215"/>
            <a:ext cx="1228437" cy="173764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046368"/>
            <a:ext cx="1524000" cy="8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0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58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38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770-A850-490D-9E8A-94E1E2B0817E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76C6-88ED-4752-B119-D2C009F1E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35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0" y="6622473"/>
            <a:ext cx="12192000" cy="235528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0" y="6714837"/>
            <a:ext cx="12192000" cy="143164"/>
          </a:xfrm>
          <a:prstGeom prst="rect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873" y="5509215"/>
            <a:ext cx="1228437" cy="173764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046368"/>
            <a:ext cx="1524000" cy="8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92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27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253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04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48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6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21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63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8AADD-229A-4990-9AFC-1E2A32952518}" type="datetimeFigureOut">
              <a:rPr lang="zh-TW" altLang="en-US" smtClean="0"/>
              <a:t>2022/5/30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94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3.png"/><Relationship Id="rId3" Type="http://schemas.openxmlformats.org/officeDocument/2006/relationships/image" Target="../media/image414.png"/><Relationship Id="rId7" Type="http://schemas.openxmlformats.org/officeDocument/2006/relationships/image" Target="../media/image814.png"/><Relationship Id="rId12" Type="http://schemas.openxmlformats.org/officeDocument/2006/relationships/image" Target="../media/image1310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11" Type="http://schemas.openxmlformats.org/officeDocument/2006/relationships/image" Target="../media/image1210.png"/><Relationship Id="rId5" Type="http://schemas.openxmlformats.org/officeDocument/2006/relationships/image" Target="../media/image613.png"/><Relationship Id="rId10" Type="http://schemas.openxmlformats.org/officeDocument/2006/relationships/image" Target="../media/image1111.png"/><Relationship Id="rId4" Type="http://schemas.openxmlformats.org/officeDocument/2006/relationships/image" Target="../media/image5.png"/><Relationship Id="rId9" Type="http://schemas.openxmlformats.org/officeDocument/2006/relationships/image" Target="../media/image10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570.png"/><Relationship Id="rId7" Type="http://schemas.openxmlformats.org/officeDocument/2006/relationships/image" Target="../media/image61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.png"/><Relationship Id="rId5" Type="http://schemas.openxmlformats.org/officeDocument/2006/relationships/image" Target="../media/image413.png"/><Relationship Id="rId4" Type="http://schemas.openxmlformats.org/officeDocument/2006/relationships/image" Target="../media/image312.png"/><Relationship Id="rId9" Type="http://schemas.openxmlformats.org/officeDocument/2006/relationships/image" Target="../media/image8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3" Type="http://schemas.openxmlformats.org/officeDocument/2006/relationships/image" Target="../media/image910.png"/><Relationship Id="rId7" Type="http://schemas.openxmlformats.org/officeDocument/2006/relationships/image" Target="../media/image13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11" Type="http://schemas.openxmlformats.org/officeDocument/2006/relationships/image" Target="../media/image170.png"/><Relationship Id="rId5" Type="http://schemas.openxmlformats.org/officeDocument/2006/relationships/image" Target="../media/image1180.png"/><Relationship Id="rId10" Type="http://schemas.openxmlformats.org/officeDocument/2006/relationships/image" Target="../media/image1600.png"/><Relationship Id="rId4" Type="http://schemas.openxmlformats.org/officeDocument/2006/relationships/image" Target="../media/image1010.png"/><Relationship Id="rId9" Type="http://schemas.openxmlformats.org/officeDocument/2006/relationships/image" Target="../media/image15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3" Type="http://schemas.openxmlformats.org/officeDocument/2006/relationships/image" Target="../media/image411.png"/><Relationship Id="rId7" Type="http://schemas.openxmlformats.org/officeDocument/2006/relationships/image" Target="../media/image8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4" Type="http://schemas.openxmlformats.org/officeDocument/2006/relationships/image" Target="../media/image520.png"/><Relationship Id="rId9" Type="http://schemas.openxmlformats.org/officeDocument/2006/relationships/image" Target="../media/image10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13" Type="http://schemas.openxmlformats.org/officeDocument/2006/relationships/image" Target="../media/image250.png"/><Relationship Id="rId18" Type="http://schemas.openxmlformats.org/officeDocument/2006/relationships/image" Target="../media/image301.png"/><Relationship Id="rId26" Type="http://schemas.openxmlformats.org/officeDocument/2006/relationships/image" Target="../media/image380.png"/><Relationship Id="rId3" Type="http://schemas.openxmlformats.org/officeDocument/2006/relationships/image" Target="../media/image1520.png"/><Relationship Id="rId21" Type="http://schemas.openxmlformats.org/officeDocument/2006/relationships/image" Target="../media/image330.png"/><Relationship Id="rId7" Type="http://schemas.openxmlformats.org/officeDocument/2006/relationships/image" Target="../media/image1900.png"/><Relationship Id="rId12" Type="http://schemas.openxmlformats.org/officeDocument/2006/relationships/image" Target="../media/image240.png"/><Relationship Id="rId17" Type="http://schemas.openxmlformats.org/officeDocument/2006/relationships/image" Target="../media/image290.png"/><Relationship Id="rId25" Type="http://schemas.openxmlformats.org/officeDocument/2006/relationships/image" Target="../media/image370.png"/><Relationship Id="rId2" Type="http://schemas.openxmlformats.org/officeDocument/2006/relationships/image" Target="../media/image1430.png"/><Relationship Id="rId16" Type="http://schemas.openxmlformats.org/officeDocument/2006/relationships/image" Target="../media/image280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Relationship Id="rId11" Type="http://schemas.openxmlformats.org/officeDocument/2006/relationships/image" Target="../media/image230.png"/><Relationship Id="rId24" Type="http://schemas.openxmlformats.org/officeDocument/2006/relationships/image" Target="../media/image360.png"/><Relationship Id="rId5" Type="http://schemas.openxmlformats.org/officeDocument/2006/relationships/image" Target="../media/image1710.png"/><Relationship Id="rId15" Type="http://schemas.openxmlformats.org/officeDocument/2006/relationships/image" Target="../media/image270.png"/><Relationship Id="rId23" Type="http://schemas.openxmlformats.org/officeDocument/2006/relationships/image" Target="../media/image350.png"/><Relationship Id="rId10" Type="http://schemas.openxmlformats.org/officeDocument/2006/relationships/image" Target="../media/image2200.png"/><Relationship Id="rId19" Type="http://schemas.openxmlformats.org/officeDocument/2006/relationships/image" Target="../media/image311.png"/><Relationship Id="rId4" Type="http://schemas.openxmlformats.org/officeDocument/2006/relationships/image" Target="../media/image1610.png"/><Relationship Id="rId9" Type="http://schemas.openxmlformats.org/officeDocument/2006/relationships/image" Target="../media/image2100.png"/><Relationship Id="rId14" Type="http://schemas.openxmlformats.org/officeDocument/2006/relationships/image" Target="../media/image260.png"/><Relationship Id="rId22" Type="http://schemas.openxmlformats.org/officeDocument/2006/relationships/image" Target="../media/image3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222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2.png"/><Relationship Id="rId3" Type="http://schemas.openxmlformats.org/officeDocument/2006/relationships/image" Target="../media/image410.png"/><Relationship Id="rId7" Type="http://schemas.openxmlformats.org/officeDocument/2006/relationships/image" Target="../media/image81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611.png"/><Relationship Id="rId10" Type="http://schemas.openxmlformats.org/officeDocument/2006/relationships/image" Target="../media/image1110.png"/><Relationship Id="rId4" Type="http://schemas.openxmlformats.org/officeDocument/2006/relationships/image" Target="../media/image560.png"/><Relationship Id="rId9" Type="http://schemas.openxmlformats.org/officeDocument/2006/relationships/image" Target="../media/image101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0.xml"/><Relationship Id="rId3" Type="http://schemas.openxmlformats.org/officeDocument/2006/relationships/image" Target="../media/image1300.png"/><Relationship Id="rId7" Type="http://schemas.openxmlformats.org/officeDocument/2006/relationships/chart" Target="../charts/chart29.xml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8.xml"/><Relationship Id="rId5" Type="http://schemas.openxmlformats.org/officeDocument/2006/relationships/image" Target="../media/image1500.png"/><Relationship Id="rId4" Type="http://schemas.openxmlformats.org/officeDocument/2006/relationships/image" Target="../media/image141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400.png"/><Relationship Id="rId7" Type="http://schemas.openxmlformats.org/officeDocument/2006/relationships/image" Target="../media/image80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00.png"/><Relationship Id="rId10" Type="http://schemas.openxmlformats.org/officeDocument/2006/relationships/image" Target="../media/image1100.png"/><Relationship Id="rId4" Type="http://schemas.openxmlformats.org/officeDocument/2006/relationships/image" Target="../media/image500.png"/><Relationship Id="rId9" Type="http://schemas.openxmlformats.org/officeDocument/2006/relationships/image" Target="../media/image10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7rHWyyD5Zaw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622473"/>
            <a:ext cx="12192000" cy="235528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進度報告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指導教授：國立中央大學 光電科學與工程學系 楊宗勳 教授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學生：國立中央大學 光電科學與工程學系碩士班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周慧岳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714837"/>
            <a:ext cx="12192000" cy="143164"/>
          </a:xfrm>
          <a:prstGeom prst="rect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873" y="5509215"/>
            <a:ext cx="1228437" cy="173764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046368"/>
            <a:ext cx="1524000" cy="81163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8022-7AE0-4F70-9F0F-47AE0A55E22B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0905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FF9101B5-76D8-3C3E-CD08-7BE235D119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4573033"/>
              </p:ext>
            </p:extLst>
          </p:nvPr>
        </p:nvGraphicFramePr>
        <p:xfrm>
          <a:off x="0" y="1846329"/>
          <a:ext cx="5530728" cy="339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47419CE1-4CF1-4395-BC5E-B0BF31725E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088750"/>
              </p:ext>
            </p:extLst>
          </p:nvPr>
        </p:nvGraphicFramePr>
        <p:xfrm>
          <a:off x="5530728" y="1846329"/>
          <a:ext cx="5530728" cy="339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BB18940-6E10-94FA-E172-6DF5192B2356}"/>
              </a:ext>
            </a:extLst>
          </p:cNvPr>
          <p:cNvSpPr txBox="1"/>
          <p:nvPr/>
        </p:nvSpPr>
        <p:spPr>
          <a:xfrm>
            <a:off x="148369" y="146483"/>
            <a:ext cx="604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130K_Generations_Result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014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17C16EB1-FC1B-70AA-DAE0-CA54F1A684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61243"/>
              </p:ext>
            </p:extLst>
          </p:nvPr>
        </p:nvGraphicFramePr>
        <p:xfrm>
          <a:off x="1540668" y="1023626"/>
          <a:ext cx="4555332" cy="277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307A4EB3-0DBD-C2FF-55DF-28212089E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131696"/>
              </p:ext>
            </p:extLst>
          </p:nvPr>
        </p:nvGraphicFramePr>
        <p:xfrm>
          <a:off x="1540668" y="3800164"/>
          <a:ext cx="4555332" cy="2776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EAEFBF08-4ECA-91A2-D43B-E0AAEDCAF9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3860758"/>
              </p:ext>
            </p:extLst>
          </p:nvPr>
        </p:nvGraphicFramePr>
        <p:xfrm>
          <a:off x="6096000" y="1023626"/>
          <a:ext cx="4555332" cy="277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13CEFCD7-F861-2EDB-5C66-8E6FDABCF27C}"/>
              </a:ext>
            </a:extLst>
          </p:cNvPr>
          <p:cNvSpPr txBox="1"/>
          <p:nvPr/>
        </p:nvSpPr>
        <p:spPr>
          <a:xfrm>
            <a:off x="148369" y="146483"/>
            <a:ext cx="604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130K_Generations_Result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5567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1A165748-130F-5475-3871-F817E3CCCF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3856736"/>
              </p:ext>
            </p:extLst>
          </p:nvPr>
        </p:nvGraphicFramePr>
        <p:xfrm>
          <a:off x="1737762" y="854369"/>
          <a:ext cx="4552950" cy="277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C8E5B2C3-4FC2-F4FD-FADE-F8F2E9CD2C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433758"/>
              </p:ext>
            </p:extLst>
          </p:nvPr>
        </p:nvGraphicFramePr>
        <p:xfrm>
          <a:off x="1747287" y="3745207"/>
          <a:ext cx="4552950" cy="2776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56D346A9-63F6-24BC-DB2D-AEE11DF419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033128"/>
              </p:ext>
            </p:extLst>
          </p:nvPr>
        </p:nvGraphicFramePr>
        <p:xfrm>
          <a:off x="6300237" y="854369"/>
          <a:ext cx="4555332" cy="277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5A4FCF98-247E-97E1-4183-C92CF9A8EC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347645"/>
              </p:ext>
            </p:extLst>
          </p:nvPr>
        </p:nvGraphicFramePr>
        <p:xfrm>
          <a:off x="6290712" y="3745206"/>
          <a:ext cx="4552950" cy="277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6E5F85C0-5A42-E4AB-F740-9DE4A3F4C685}"/>
              </a:ext>
            </a:extLst>
          </p:cNvPr>
          <p:cNvSpPr txBox="1"/>
          <p:nvPr/>
        </p:nvSpPr>
        <p:spPr>
          <a:xfrm>
            <a:off x="148369" y="146483"/>
            <a:ext cx="604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130K_Generations_Result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2316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AE83E9-8814-D705-4EF6-5A86E036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4" y="854369"/>
            <a:ext cx="8668162" cy="543435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863C402-E771-B958-2245-99DA95F9E444}"/>
              </a:ext>
            </a:extLst>
          </p:cNvPr>
          <p:cNvSpPr txBox="1"/>
          <p:nvPr/>
        </p:nvSpPr>
        <p:spPr>
          <a:xfrm>
            <a:off x="148369" y="146483"/>
            <a:ext cx="2958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Comparison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80789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AE83E9-8814-D705-4EF6-5A86E036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4" y="854369"/>
            <a:ext cx="8668162" cy="543435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863C402-E771-B958-2245-99DA95F9E444}"/>
              </a:ext>
            </a:extLst>
          </p:cNvPr>
          <p:cNvSpPr txBox="1"/>
          <p:nvPr/>
        </p:nvSpPr>
        <p:spPr>
          <a:xfrm>
            <a:off x="148369" y="146483"/>
            <a:ext cx="2958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Comparison</a:t>
            </a:r>
            <a:endParaRPr lang="zh-TW" altLang="en-US" sz="40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6404F6-1913-10FE-73C3-ABBA3DEC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8613" y="-539261"/>
            <a:ext cx="7721481" cy="611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3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6F42E-BA19-F672-E419-CC9CE957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230443-9A9B-A0C2-2BEE-E0EF09FDA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65E106-F828-B84A-6A2C-DB5CE304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30" y="527538"/>
            <a:ext cx="9062534" cy="53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3F1C933-DD33-2F5F-6728-F8F981A9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07" y="310661"/>
            <a:ext cx="4833626" cy="60549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E76A26-AD31-3538-6ABB-15B8C09F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827" y="310660"/>
            <a:ext cx="4953606" cy="293663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17C7822-0DD0-15D7-EEC8-D5F96695D966}"/>
              </a:ext>
            </a:extLst>
          </p:cNvPr>
          <p:cNvSpPr txBox="1"/>
          <p:nvPr/>
        </p:nvSpPr>
        <p:spPr>
          <a:xfrm>
            <a:off x="148369" y="146483"/>
            <a:ext cx="2958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Comparison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65087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5E588F2-1A64-92E1-AFBB-741F32E7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94" y="139803"/>
            <a:ext cx="5462954" cy="65717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734EE98-E4DB-AF88-CB86-A712DBE9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148" y="146483"/>
            <a:ext cx="5518852" cy="657171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A50C256-A016-87EE-1643-931E2110595E}"/>
              </a:ext>
            </a:extLst>
          </p:cNvPr>
          <p:cNvSpPr txBox="1"/>
          <p:nvPr/>
        </p:nvSpPr>
        <p:spPr>
          <a:xfrm>
            <a:off x="0" y="-87979"/>
            <a:ext cx="2958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Comparison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66292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BFE4B9-AB5B-4561-850A-F2D7C52EDC44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618093-FE97-43CB-AD72-79A466E0A5CA}"/>
              </a:ext>
            </a:extLst>
          </p:cNvPr>
          <p:cNvSpPr txBox="1"/>
          <p:nvPr/>
        </p:nvSpPr>
        <p:spPr>
          <a:xfrm>
            <a:off x="8725717" y="55551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5000K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7166C1-C0EE-4AD7-A7DA-2E593198F685}"/>
              </a:ext>
            </a:extLst>
          </p:cNvPr>
          <p:cNvSpPr txBox="1"/>
          <p:nvPr/>
        </p:nvSpPr>
        <p:spPr>
          <a:xfrm>
            <a:off x="4579485" y="55565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4500K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37D8843-A4BA-4879-96EB-F1951224A718}"/>
              </a:ext>
            </a:extLst>
          </p:cNvPr>
          <p:cNvSpPr txBox="1"/>
          <p:nvPr/>
        </p:nvSpPr>
        <p:spPr>
          <a:xfrm>
            <a:off x="612395" y="557879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9FC43AC-33DF-454B-B136-4DC6402DA1BB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E7F3067-3D44-4273-BEFF-A61ABAB7F360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C85565B-500E-4FBF-8AA1-DBA25A63BF70}"/>
              </a:ext>
            </a:extLst>
          </p:cNvPr>
          <p:cNvSpPr txBox="1"/>
          <p:nvPr/>
        </p:nvSpPr>
        <p:spPr>
          <a:xfrm>
            <a:off x="2096146" y="2422462"/>
            <a:ext cx="232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87.78008612</a:t>
            </a:r>
            <a:r>
              <a:rPr lang="zh-TW" altLang="en-US" dirty="0"/>
              <a:t>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337EB8-EEEE-49B0-820B-15B1FE0FF782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91.91242002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7E1E48-7132-4E37-9808-B6813D1387BA}"/>
              </a:ext>
            </a:extLst>
          </p:cNvPr>
          <p:cNvSpPr txBox="1"/>
          <p:nvPr/>
        </p:nvSpPr>
        <p:spPr>
          <a:xfrm>
            <a:off x="10030559" y="2405595"/>
            <a:ext cx="21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93.74866951</a:t>
            </a:r>
            <a:r>
              <a:rPr lang="zh-TW" altLang="en-US" dirty="0"/>
              <a:t> 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C90A3C-8768-4FEE-92B8-263C6357F201}"/>
              </a:ext>
            </a:extLst>
          </p:cNvPr>
          <p:cNvSpPr txBox="1"/>
          <p:nvPr/>
        </p:nvSpPr>
        <p:spPr>
          <a:xfrm>
            <a:off x="2135686" y="5571654"/>
            <a:ext cx="19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94.3454177</a:t>
            </a:r>
            <a:r>
              <a:rPr lang="zh-TW" altLang="en-US" dirty="0"/>
              <a:t> 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711F046-2C3D-4D0D-80C7-1FDC6590CA7B}"/>
              </a:ext>
            </a:extLst>
          </p:cNvPr>
          <p:cNvSpPr txBox="1"/>
          <p:nvPr/>
        </p:nvSpPr>
        <p:spPr>
          <a:xfrm>
            <a:off x="6096000" y="5555116"/>
            <a:ext cx="200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94.41199399</a:t>
            </a:r>
            <a:r>
              <a:rPr lang="zh-TW" altLang="en-US" dirty="0"/>
              <a:t>  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C66E0C6-A140-4206-862F-47C68C1AD188}"/>
              </a:ext>
            </a:extLst>
          </p:cNvPr>
          <p:cNvSpPr txBox="1"/>
          <p:nvPr/>
        </p:nvSpPr>
        <p:spPr>
          <a:xfrm>
            <a:off x="10186976" y="5555116"/>
            <a:ext cx="203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94.18041537</a:t>
            </a:r>
            <a:r>
              <a:rPr lang="zh-TW" altLang="en-US" dirty="0"/>
              <a:t>  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A5CC16-6039-7CEE-1DF1-9D503361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735" y="3205169"/>
            <a:ext cx="4276725" cy="24193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03E674E-24B7-F2E0-B0A8-620EDDB3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509" y="3205169"/>
            <a:ext cx="4276725" cy="23907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8D5A23C-BE30-0017-D42E-3732E18F8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767" y="22162"/>
            <a:ext cx="4257675" cy="24003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2EA6399-E04C-8750-4645-CAFBD1F4F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138" y="41212"/>
            <a:ext cx="4305300" cy="23622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C508F3B-2163-791C-62E7-E4F1502EE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509" y="25032"/>
            <a:ext cx="4190095" cy="2362201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5BC22998-B260-4487-2E01-E92FF6962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1785" y="3137518"/>
            <a:ext cx="4212513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5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E70BED-73B2-4250-9CBA-761D9A62624B}"/>
              </a:ext>
            </a:extLst>
          </p:cNvPr>
          <p:cNvSpPr txBox="1"/>
          <p:nvPr/>
        </p:nvSpPr>
        <p:spPr>
          <a:xfrm>
            <a:off x="8725717" y="55551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EF2512-E232-4162-86F3-5B105034C511}"/>
              </a:ext>
            </a:extLst>
          </p:cNvPr>
          <p:cNvSpPr txBox="1"/>
          <p:nvPr/>
        </p:nvSpPr>
        <p:spPr>
          <a:xfrm>
            <a:off x="4579485" y="55565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D256924-30DB-4132-8087-F993CA365D4F}"/>
              </a:ext>
            </a:extLst>
          </p:cNvPr>
          <p:cNvSpPr txBox="1"/>
          <p:nvPr/>
        </p:nvSpPr>
        <p:spPr>
          <a:xfrm>
            <a:off x="612395" y="557879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0302CB-02D6-4338-B16B-84E7B176A169}"/>
              </a:ext>
            </a:extLst>
          </p:cNvPr>
          <p:cNvSpPr txBox="1"/>
          <p:nvPr/>
        </p:nvSpPr>
        <p:spPr>
          <a:xfrm>
            <a:off x="2135686" y="5571654"/>
            <a:ext cx="208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93.73976819</a:t>
            </a:r>
            <a:r>
              <a:rPr lang="zh-TW" altLang="en-US" dirty="0"/>
              <a:t> 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523061D-D335-4522-9085-AF50322D77D7}"/>
              </a:ext>
            </a:extLst>
          </p:cNvPr>
          <p:cNvSpPr txBox="1"/>
          <p:nvPr/>
        </p:nvSpPr>
        <p:spPr>
          <a:xfrm>
            <a:off x="6096000" y="5555116"/>
            <a:ext cx="195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93.58879513</a:t>
            </a:r>
            <a:r>
              <a:rPr lang="zh-TW" altLang="en-US" dirty="0"/>
              <a:t> 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71D31BB-0BC5-4B66-A836-BC246177D52D}"/>
              </a:ext>
            </a:extLst>
          </p:cNvPr>
          <p:cNvSpPr txBox="1"/>
          <p:nvPr/>
        </p:nvSpPr>
        <p:spPr>
          <a:xfrm>
            <a:off x="10186976" y="5555116"/>
            <a:ext cx="20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93.44347383</a:t>
            </a:r>
            <a:r>
              <a:rPr lang="zh-TW" altLang="en-US" dirty="0"/>
              <a:t>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748BC2-6239-4EC8-9E8D-4694D07EB402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AFEDA6A-7A61-4814-94A3-FCFEDE509945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7D8B544-64B3-46AD-973B-D089A8207398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E81785B-51AF-4960-B337-55E63348994F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93.7262001</a:t>
            </a:r>
            <a:r>
              <a:rPr lang="zh-TW" altLang="en-US" dirty="0"/>
              <a:t> 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932EB72-4103-42F2-BFFF-F96806BE8870}"/>
              </a:ext>
            </a:extLst>
          </p:cNvPr>
          <p:cNvSpPr txBox="1"/>
          <p:nvPr/>
        </p:nvSpPr>
        <p:spPr>
          <a:xfrm>
            <a:off x="6077512" y="2376611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93.81940887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3E7F68-CD37-4B6E-8BFE-83E489019D92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93.81670848</a:t>
            </a:r>
            <a:r>
              <a:rPr lang="zh-TW" altLang="en-US" dirty="0"/>
              <a:t>  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78B3D2-EEF9-6779-1FD7-21F075F23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-3542"/>
            <a:ext cx="4276725" cy="2390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60DEB2-022C-6514-6FB9-3BD50008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61" y="42320"/>
            <a:ext cx="4257675" cy="23907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2B66E4D-6F8E-A56C-FD60-BFB73A38A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227" y="7508"/>
            <a:ext cx="4238625" cy="23907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732998B-54B3-E39C-5E13-0F39325A3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150" y="3284905"/>
            <a:ext cx="4257675" cy="237172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EE07FF8-737D-6D6C-57A3-7D896B3BE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901" y="3232517"/>
            <a:ext cx="4248150" cy="24288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E34FD2D-8A26-029D-61DE-AD4B08E9A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61" y="3237280"/>
            <a:ext cx="42481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5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2929CBE-C4D4-A2FC-951E-F3BF9F83F84D}"/>
              </a:ext>
            </a:extLst>
          </p:cNvPr>
          <p:cNvSpPr txBox="1"/>
          <p:nvPr/>
        </p:nvSpPr>
        <p:spPr>
          <a:xfrm>
            <a:off x="148369" y="146483"/>
            <a:ext cx="8937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15K_Generations_</a:t>
            </a:r>
            <a:r>
              <a:rPr lang="zh-TW" altLang="en-US" sz="4000" dirty="0"/>
              <a:t>固定</a:t>
            </a:r>
            <a:r>
              <a:rPr lang="en-US" altLang="zh-TW" sz="4000" dirty="0"/>
              <a:t>LED</a:t>
            </a:r>
            <a:r>
              <a:rPr lang="zh-TW" altLang="en-US" sz="4000" dirty="0"/>
              <a:t>半高寬</a:t>
            </a:r>
            <a:r>
              <a:rPr lang="en-US" altLang="zh-TW" sz="4000" dirty="0"/>
              <a:t>Result</a:t>
            </a:r>
            <a:endParaRPr lang="zh-TW" altLang="en-US" sz="4000" dirty="0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6A01CB8B-C1D1-DD59-BCB1-A5D31886A7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332786"/>
              </p:ext>
            </p:extLst>
          </p:nvPr>
        </p:nvGraphicFramePr>
        <p:xfrm>
          <a:off x="3810000" y="854369"/>
          <a:ext cx="4572000" cy="287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89DA3C31-8DF1-FAC9-4D1E-9E008C28BF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8137003"/>
              </p:ext>
            </p:extLst>
          </p:nvPr>
        </p:nvGraphicFramePr>
        <p:xfrm>
          <a:off x="3810000" y="3730919"/>
          <a:ext cx="4572000" cy="2867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042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1B8B21-DA5C-4BFF-884B-589F27717DFF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8500K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037C271-FA4E-40E4-A76F-F09715B70944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971C7E-8882-4FE9-BA15-082FD8954C37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A21A92-89A5-46D6-B8DE-A0069616116D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93.40335754</a:t>
            </a:r>
            <a:r>
              <a:rPr lang="zh-TW" altLang="en-US" dirty="0"/>
              <a:t> 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D79922-B0A9-4E94-BB4C-E494B58DD65B}"/>
              </a:ext>
            </a:extLst>
          </p:cNvPr>
          <p:cNvSpPr txBox="1"/>
          <p:nvPr/>
        </p:nvSpPr>
        <p:spPr>
          <a:xfrm>
            <a:off x="6077512" y="2376611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93.27002264</a:t>
            </a:r>
            <a:r>
              <a:rPr lang="zh-TW" altLang="en-US" dirty="0"/>
              <a:t> 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F6FF8BB-2E18-47FB-8E47-ED35BEDE71E2}"/>
              </a:ext>
            </a:extLst>
          </p:cNvPr>
          <p:cNvSpPr txBox="1"/>
          <p:nvPr/>
        </p:nvSpPr>
        <p:spPr>
          <a:xfrm>
            <a:off x="10030559" y="2405595"/>
            <a:ext cx="212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93.29079814</a:t>
            </a:r>
            <a:r>
              <a:rPr lang="zh-TW" altLang="en-US" dirty="0"/>
              <a:t>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59897B1-9374-4FFC-AB3E-3F550579342E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D10E18-CF35-4032-9E8F-A81AE3940CF2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82BB09-D3E9-486D-99D5-93FE8D41DB05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26FFE04-9A99-4587-89F0-02B46D17DAB4}"/>
              </a:ext>
            </a:extLst>
          </p:cNvPr>
          <p:cNvSpPr txBox="1"/>
          <p:nvPr/>
        </p:nvSpPr>
        <p:spPr>
          <a:xfrm>
            <a:off x="2135686" y="5853112"/>
            <a:ext cx="194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93.29222486</a:t>
            </a:r>
            <a:r>
              <a:rPr lang="zh-TW" altLang="en-US" dirty="0"/>
              <a:t>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923B4BF-4536-462A-BA4B-4F794CA4940F}"/>
              </a:ext>
            </a:extLst>
          </p:cNvPr>
          <p:cNvSpPr txBox="1"/>
          <p:nvPr/>
        </p:nvSpPr>
        <p:spPr>
          <a:xfrm>
            <a:off x="6096000" y="5836574"/>
            <a:ext cx="197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93.24388334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7DA8EBB-3200-4E82-8FD1-1541CA5CD393}"/>
              </a:ext>
            </a:extLst>
          </p:cNvPr>
          <p:cNvSpPr txBox="1"/>
          <p:nvPr/>
        </p:nvSpPr>
        <p:spPr>
          <a:xfrm>
            <a:off x="10186976" y="5836574"/>
            <a:ext cx="201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93.18503985</a:t>
            </a:r>
            <a:r>
              <a:rPr lang="zh-TW" altLang="en-US" dirty="0"/>
              <a:t>  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9153C6-41A9-82B0-0303-B8FC7DAF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89"/>
            <a:ext cx="4076700" cy="2343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08F0CF-35B2-CC7B-4B2A-104CF163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24" y="0"/>
            <a:ext cx="3990975" cy="23050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807AB0C-0D58-255C-3670-3C9EDA752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2" y="63133"/>
            <a:ext cx="4038600" cy="2324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3B50EBB-B10F-A0CF-1494-0360ACB15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" y="3511865"/>
            <a:ext cx="3981450" cy="23241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DFC4A3B-AA42-B0DD-7030-B9B455560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824" y="3458625"/>
            <a:ext cx="4067175" cy="234315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436B345-26B9-4E97-4A18-530DAB91F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5539" y="3487200"/>
            <a:ext cx="40481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6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EB1EAD-B0D0-440C-B622-69AF0273F72F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11500K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BC9201-63A6-4EF6-9BD1-6ECBE2D3C5BF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F832886-C7A1-490B-8C64-E34E17B34D4A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A144134-E97E-4459-B6F9-D705194D64D2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93.06778942</a:t>
            </a:r>
            <a:r>
              <a:rPr lang="zh-TW" altLang="en-US" dirty="0"/>
              <a:t> 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61266A-75BB-424A-A33E-44EF6C4E7F00}"/>
              </a:ext>
            </a:extLst>
          </p:cNvPr>
          <p:cNvSpPr txBox="1"/>
          <p:nvPr/>
        </p:nvSpPr>
        <p:spPr>
          <a:xfrm>
            <a:off x="6077512" y="2376611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93.05031626</a:t>
            </a:r>
            <a:r>
              <a:rPr lang="zh-TW" altLang="en-US" dirty="0"/>
              <a:t> 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D525EF8-9B1D-47FA-A63E-E47FA8C67C84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93.0672193</a:t>
            </a:r>
            <a:r>
              <a:rPr lang="zh-TW" altLang="en-US" dirty="0"/>
              <a:t>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06BF52-65C1-4AC2-B150-3EBDE9C5FED5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14000K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6B09CE3-5F45-490B-AB24-45B08EAAEF42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71CA5B-C399-4F3D-8F9B-0CBB6F419CBE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04683A8-4F2B-4EB7-B5D7-144B90E5B143}"/>
              </a:ext>
            </a:extLst>
          </p:cNvPr>
          <p:cNvSpPr txBox="1"/>
          <p:nvPr/>
        </p:nvSpPr>
        <p:spPr>
          <a:xfrm>
            <a:off x="2135686" y="5853112"/>
            <a:ext cx="205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93.03089777</a:t>
            </a:r>
            <a:r>
              <a:rPr lang="zh-TW" altLang="en-US" dirty="0"/>
              <a:t>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B79A460-31AB-4E17-9D4A-80F04A01A128}"/>
              </a:ext>
            </a:extLst>
          </p:cNvPr>
          <p:cNvSpPr txBox="1"/>
          <p:nvPr/>
        </p:nvSpPr>
        <p:spPr>
          <a:xfrm>
            <a:off x="6096000" y="5836574"/>
            <a:ext cx="195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92.90671915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2F5ED2E-924E-4CC8-AE59-DE10185FC215}"/>
              </a:ext>
            </a:extLst>
          </p:cNvPr>
          <p:cNvSpPr txBox="1"/>
          <p:nvPr/>
        </p:nvSpPr>
        <p:spPr>
          <a:xfrm>
            <a:off x="10186976" y="5836574"/>
            <a:ext cx="195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92.92692734</a:t>
            </a:r>
            <a:r>
              <a:rPr lang="zh-TW" altLang="en-US" dirty="0"/>
              <a:t>  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ACA698-ADD2-C0EC-FADA-4791765AD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3" y="52511"/>
            <a:ext cx="4048125" cy="2324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14892F-A377-DDE6-3854-60390DA2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61" y="71561"/>
            <a:ext cx="4133850" cy="23050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4DC81EA-0791-09B1-B033-576FB3D46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38" y="90025"/>
            <a:ext cx="4029075" cy="22955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FCED719-0378-38AE-331E-627D3B972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67" y="3629502"/>
            <a:ext cx="3943350" cy="22479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A7B9370-E3D2-E86E-CF26-6123F8D9B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861" y="3629502"/>
            <a:ext cx="4057650" cy="2286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EF2C094-BF0F-A8A2-B37E-47742B355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337" y="3685716"/>
            <a:ext cx="41052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6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0F0581-8629-44A1-8E33-A84C55DE8096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49E97D0-DF32-4111-9BEE-53E68B09E4D5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7E3930D-9E1B-418D-99F6-4C5171543970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497D7A8-1F28-47FA-931C-7C0044A17037}"/>
              </a:ext>
            </a:extLst>
          </p:cNvPr>
          <p:cNvSpPr txBox="1"/>
          <p:nvPr/>
        </p:nvSpPr>
        <p:spPr>
          <a:xfrm>
            <a:off x="2135686" y="5853112"/>
            <a:ext cx="20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92.76689061</a:t>
            </a:r>
            <a:r>
              <a:rPr lang="zh-TW" altLang="en-US" dirty="0"/>
              <a:t> 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56ED34-61F9-4F8B-8449-5E017AF47695}"/>
              </a:ext>
            </a:extLst>
          </p:cNvPr>
          <p:cNvSpPr txBox="1"/>
          <p:nvPr/>
        </p:nvSpPr>
        <p:spPr>
          <a:xfrm>
            <a:off x="6096000" y="5836574"/>
            <a:ext cx="208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92.70338194</a:t>
            </a:r>
            <a:r>
              <a:rPr lang="zh-TW" altLang="en-US" dirty="0"/>
              <a:t> 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F36552-C5C6-4D7B-86C6-B9B13FFA3867}"/>
              </a:ext>
            </a:extLst>
          </p:cNvPr>
          <p:cNvSpPr txBox="1"/>
          <p:nvPr/>
        </p:nvSpPr>
        <p:spPr>
          <a:xfrm>
            <a:off x="10186976" y="5836574"/>
            <a:ext cx="20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92.67224071</a:t>
            </a:r>
            <a:r>
              <a:rPr lang="zh-TW" altLang="en-US" dirty="0"/>
              <a:t> 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D793B25-9ED7-41FC-980F-64E09D45B85E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C8BF15-9D0F-4F01-B435-41EC615A7F6E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3563A2-4C88-40BC-8507-CC5BC46D8291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68292B-4D13-4CC6-A663-F3E6E1723CD9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92.89320639</a:t>
            </a:r>
            <a:r>
              <a:rPr lang="zh-TW" altLang="en-US" dirty="0"/>
              <a:t>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C250141-6D47-4D05-B78D-D92CFE43807D}"/>
              </a:ext>
            </a:extLst>
          </p:cNvPr>
          <p:cNvSpPr txBox="1"/>
          <p:nvPr/>
        </p:nvSpPr>
        <p:spPr>
          <a:xfrm>
            <a:off x="6077512" y="2376611"/>
            <a:ext cx="196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92.84377209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76B553A-FCF2-48E1-9372-8A152A816136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92.76699122</a:t>
            </a:r>
            <a:r>
              <a:rPr lang="zh-TW" altLang="en-US" dirty="0"/>
              <a:t>  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CA594-BB83-0847-A6DA-C44AA8B9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8" y="148858"/>
            <a:ext cx="3952875" cy="22383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FC5AD9-91E2-6D0D-2FF2-C9B4CAD9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073" y="148858"/>
            <a:ext cx="4019550" cy="2257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E5CBCB-32A4-100D-0C52-FA15E0A4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646"/>
            <a:ext cx="4038600" cy="22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E38A3AE-FDDC-25F1-A415-A250614EE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3" y="3431743"/>
            <a:ext cx="4010025" cy="23050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A56536A-A0D6-353C-667A-553D20DED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547" y="3444789"/>
            <a:ext cx="3952875" cy="233362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F5E7B71-46A2-B228-DC31-9F5D3AD43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834" y="3501939"/>
            <a:ext cx="39814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96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>
            <a:extLst>
              <a:ext uri="{FF2B5EF4-FFF2-40B4-BE49-F238E27FC236}">
                <a16:creationId xmlns:a16="http://schemas.microsoft.com/office/drawing/2014/main" id="{BBC6F72A-DDED-4CBF-8317-AB1098025F2B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17500K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A65F69-8664-4326-AFD1-42315D791328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18500K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DB9BCBB-20E6-48A9-BE22-4F57FF8074DB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18000K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AC8D3FB-1201-45DF-8FE5-D581B2A5AF8A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92.6441969</a:t>
            </a:r>
            <a:r>
              <a:rPr lang="zh-TW" altLang="en-US" dirty="0"/>
              <a:t> 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9BF3E45-AD55-4F94-8592-0BE4631A6F7C}"/>
              </a:ext>
            </a:extLst>
          </p:cNvPr>
          <p:cNvSpPr txBox="1"/>
          <p:nvPr/>
        </p:nvSpPr>
        <p:spPr>
          <a:xfrm>
            <a:off x="6077512" y="2376611"/>
            <a:ext cx="217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92.63409265</a:t>
            </a:r>
            <a:r>
              <a:rPr lang="zh-TW" altLang="en-US" dirty="0"/>
              <a:t> 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DF7D13A-18D4-4ACD-B59A-86B1CF27B971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92.59802621</a:t>
            </a:r>
            <a:r>
              <a:rPr lang="zh-TW" altLang="en-US" dirty="0"/>
              <a:t> 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168C4E-9D54-48D0-82ED-2FA523FD01E0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168565A-D088-48A3-8A51-EFEB3095AFF3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19500K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8E3C49E-C3C2-4E19-B079-375EB1DD4ECF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19000K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DB35321-CCA6-4207-9CB0-48F01789B23E}"/>
              </a:ext>
            </a:extLst>
          </p:cNvPr>
          <p:cNvSpPr txBox="1"/>
          <p:nvPr/>
        </p:nvSpPr>
        <p:spPr>
          <a:xfrm>
            <a:off x="2135686" y="5853112"/>
            <a:ext cx="215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92.58038237</a:t>
            </a:r>
            <a:r>
              <a:rPr lang="zh-TW" altLang="en-US" dirty="0"/>
              <a:t>  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CE9C735-AB02-4D1B-B060-951E7D3E61D0}"/>
              </a:ext>
            </a:extLst>
          </p:cNvPr>
          <p:cNvSpPr txBox="1"/>
          <p:nvPr/>
        </p:nvSpPr>
        <p:spPr>
          <a:xfrm>
            <a:off x="6096000" y="5836574"/>
            <a:ext cx="215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92.54962208</a:t>
            </a:r>
            <a:r>
              <a:rPr lang="zh-TW" altLang="en-US" dirty="0"/>
              <a:t>  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A808B9A-6A48-471E-A95D-F8362D1889DC}"/>
              </a:ext>
            </a:extLst>
          </p:cNvPr>
          <p:cNvSpPr txBox="1"/>
          <p:nvPr/>
        </p:nvSpPr>
        <p:spPr>
          <a:xfrm>
            <a:off x="10186976" y="5836574"/>
            <a:ext cx="20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92.53324282</a:t>
            </a:r>
            <a:r>
              <a:rPr lang="zh-TW" altLang="en-US" dirty="0"/>
              <a:t>   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93019F-9DB3-AB7F-4D0D-8939F3A3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2400" cy="22955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6602FE8-4EE2-6D3C-B2E0-B6A4F3E9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641" y="59286"/>
            <a:ext cx="4000500" cy="23717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8921EB0-958F-6073-2AD3-9FA92FCEF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62" y="106910"/>
            <a:ext cx="3962400" cy="22764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8A6576C-6357-A879-E578-B64EAEFCE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3581877"/>
            <a:ext cx="3924300" cy="229552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706F10A-FBD3-68EE-5367-FA284CBFA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791" y="3423138"/>
            <a:ext cx="3943350" cy="234315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AB94D25-795B-7277-E91C-9A028FC86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362" y="3619869"/>
            <a:ext cx="4000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0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0FD923-8209-49EC-840E-050C15E5DAFB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EDD4C6-6C07-40C7-B91A-33D76544A827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E4FBDB-0024-42C2-B6EA-225E666A310F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7A9227-C022-4D63-8EAC-99A9CE1E022B}"/>
              </a:ext>
            </a:extLst>
          </p:cNvPr>
          <p:cNvSpPr txBox="1"/>
          <p:nvPr/>
        </p:nvSpPr>
        <p:spPr>
          <a:xfrm>
            <a:off x="2135686" y="5853112"/>
            <a:ext cx="19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92.46206231</a:t>
            </a:r>
            <a:r>
              <a:rPr lang="zh-TW" altLang="en-US" dirty="0"/>
              <a:t>  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9686EF-BF11-4CD6-801B-379D72047645}"/>
              </a:ext>
            </a:extLst>
          </p:cNvPr>
          <p:cNvSpPr txBox="1"/>
          <p:nvPr/>
        </p:nvSpPr>
        <p:spPr>
          <a:xfrm>
            <a:off x="6096000" y="5836574"/>
            <a:ext cx="214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92.42635803</a:t>
            </a:r>
            <a:r>
              <a:rPr lang="zh-TW" altLang="en-US" dirty="0"/>
              <a:t>  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2C248C-2DB4-4193-BDCD-32F10D7E2ABF}"/>
              </a:ext>
            </a:extLst>
          </p:cNvPr>
          <p:cNvSpPr txBox="1"/>
          <p:nvPr/>
        </p:nvSpPr>
        <p:spPr>
          <a:xfrm>
            <a:off x="10186976" y="5836574"/>
            <a:ext cx="19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92.43386909</a:t>
            </a:r>
            <a:r>
              <a:rPr lang="zh-TW" altLang="en-US" dirty="0"/>
              <a:t> 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B3DFED-34B5-4D59-94DE-1C3D59730773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E11C5E-4D8B-401A-B7CB-703CCBB29A93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9FDEFB-A384-4767-84D0-BBD40D5529F3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A9791AF-FAFB-4865-9C16-B382348669A6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92.51495351</a:t>
            </a:r>
            <a:r>
              <a:rPr lang="zh-TW" altLang="en-US" dirty="0"/>
              <a:t> 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9716A57-554E-4BAF-A755-C9A48AEFE04E}"/>
              </a:ext>
            </a:extLst>
          </p:cNvPr>
          <p:cNvSpPr txBox="1"/>
          <p:nvPr/>
        </p:nvSpPr>
        <p:spPr>
          <a:xfrm>
            <a:off x="6077512" y="2376611"/>
            <a:ext cx="196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92.49466223</a:t>
            </a:r>
            <a:r>
              <a:rPr lang="zh-TW" altLang="en-US" dirty="0"/>
              <a:t> 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44081C-7C8A-41EA-9BDB-9410B3E504B0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92.46150135</a:t>
            </a:r>
            <a:r>
              <a:rPr lang="zh-TW" altLang="en-US" dirty="0"/>
              <a:t>   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D526F7-7E33-3BAF-31DE-EA9878E2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1" y="0"/>
            <a:ext cx="3981450" cy="2324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A09D7E0-3308-702C-B2E2-A915C5CAE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550" y="28575"/>
            <a:ext cx="3990975" cy="22669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E54795-63A9-8935-9BE3-E4B42DEDB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533" y="95250"/>
            <a:ext cx="3981450" cy="22288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0D21387-1F67-3543-00D8-2F063D76A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7" y="3626165"/>
            <a:ext cx="3924300" cy="22098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EAC125C-08ED-EF51-214A-F4D8B60F1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1937" y="3586900"/>
            <a:ext cx="4048125" cy="229552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F5F2BFE-C678-A9F8-020E-C09A69965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0062" y="3446585"/>
            <a:ext cx="39624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4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A8E0AD94-232A-464C-97D8-46FE41651333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23500K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04A419-DF78-45A7-8201-3A8DA191FC45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24500K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008AAA-E5A5-4125-A784-7A3A2BA6FBEE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24000K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DA8B9-DDC3-4B9A-837B-003275689B16}"/>
              </a:ext>
            </a:extLst>
          </p:cNvPr>
          <p:cNvSpPr txBox="1"/>
          <p:nvPr/>
        </p:nvSpPr>
        <p:spPr>
          <a:xfrm>
            <a:off x="2096146" y="2422462"/>
            <a:ext cx="190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92.42259821</a:t>
            </a:r>
            <a:r>
              <a:rPr lang="zh-TW" altLang="en-US" dirty="0"/>
              <a:t>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4B45B4-D1B2-4568-8341-2FE9B29C86EF}"/>
              </a:ext>
            </a:extLst>
          </p:cNvPr>
          <p:cNvSpPr txBox="1"/>
          <p:nvPr/>
        </p:nvSpPr>
        <p:spPr>
          <a:xfrm>
            <a:off x="6077512" y="2376611"/>
            <a:ext cx="211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92.4105032</a:t>
            </a:r>
            <a:r>
              <a:rPr lang="zh-TW" altLang="en-US" dirty="0"/>
              <a:t>   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C153C3C-9FE5-4FD4-99A5-2F32E6779FB1}"/>
              </a:ext>
            </a:extLst>
          </p:cNvPr>
          <p:cNvSpPr txBox="1"/>
          <p:nvPr/>
        </p:nvSpPr>
        <p:spPr>
          <a:xfrm>
            <a:off x="10030559" y="2405595"/>
            <a:ext cx="208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92.40006089</a:t>
            </a:r>
            <a:r>
              <a:rPr lang="zh-TW" altLang="en-US" dirty="0"/>
              <a:t>    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7C3AA77-F7D0-4E3D-9D66-E160E8601C29}"/>
              </a:ext>
            </a:extLst>
          </p:cNvPr>
          <p:cNvSpPr txBox="1"/>
          <p:nvPr/>
        </p:nvSpPr>
        <p:spPr>
          <a:xfrm>
            <a:off x="935365" y="586599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F54955-DBDE-4011-9B66-5E6D86B2134A}"/>
              </a:ext>
            </a:extLst>
          </p:cNvPr>
          <p:cNvSpPr txBox="1"/>
          <p:nvPr/>
        </p:nvSpPr>
        <p:spPr>
          <a:xfrm>
            <a:off x="2419349" y="5840579"/>
            <a:ext cx="19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92.39002081</a:t>
            </a:r>
            <a:r>
              <a:rPr lang="zh-TW" altLang="en-US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FA8A42-861A-F1C1-F7B8-106F2FD2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6" y="0"/>
            <a:ext cx="4000500" cy="22764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6C914E-DAC1-F3C6-062E-5BBCE5992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0"/>
            <a:ext cx="4086225" cy="2324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ADCC639-ADE6-FDB5-1006-A65CB4A1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731" y="0"/>
            <a:ext cx="4048125" cy="22955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C6A0B62-26FF-ACBA-ACEE-A752A3D45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61232"/>
            <a:ext cx="41338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44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DB5C6-B3BD-ED09-3450-7C6E7D2F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0850FC-287C-792E-0719-207872F15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世代會影響曲線的平整性</a:t>
            </a:r>
            <a:endParaRPr lang="en-US" altLang="zh-TW" dirty="0"/>
          </a:p>
          <a:p>
            <a:r>
              <a:rPr lang="zh-TW" altLang="en-US" dirty="0"/>
              <a:t>但仍然有微小跳動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5415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3">
            <a:extLst>
              <a:ext uri="{FF2B5EF4-FFF2-40B4-BE49-F238E27FC236}">
                <a16:creationId xmlns:a16="http://schemas.microsoft.com/office/drawing/2014/main" id="{9DB60969-B2B8-4A5B-70D9-AAB5E2BD395F}"/>
              </a:ext>
            </a:extLst>
          </p:cNvPr>
          <p:cNvSpPr/>
          <p:nvPr/>
        </p:nvSpPr>
        <p:spPr>
          <a:xfrm>
            <a:off x="4026881" y="0"/>
            <a:ext cx="3516923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Genetic Algorithm</a:t>
            </a:r>
            <a:endParaRPr lang="zh-TW" altLang="en-US" dirty="0"/>
          </a:p>
        </p:txBody>
      </p:sp>
      <p:sp>
        <p:nvSpPr>
          <p:cNvPr id="7" name="向下箭號 5">
            <a:extLst>
              <a:ext uri="{FF2B5EF4-FFF2-40B4-BE49-F238E27FC236}">
                <a16:creationId xmlns:a16="http://schemas.microsoft.com/office/drawing/2014/main" id="{22B1D1C9-F65E-A0CF-E650-EA38532BE288}"/>
              </a:ext>
            </a:extLst>
          </p:cNvPr>
          <p:cNvSpPr/>
          <p:nvPr/>
        </p:nvSpPr>
        <p:spPr>
          <a:xfrm>
            <a:off x="5323613" y="535544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圓角矩形 4">
                <a:extLst>
                  <a:ext uri="{FF2B5EF4-FFF2-40B4-BE49-F238E27FC236}">
                    <a16:creationId xmlns:a16="http://schemas.microsoft.com/office/drawing/2014/main" id="{0ED6F031-FBD9-55BA-966F-6FAE7AC14147}"/>
                  </a:ext>
                </a:extLst>
              </p:cNvPr>
              <p:cNvSpPr/>
              <p:nvPr/>
            </p:nvSpPr>
            <p:spPr>
              <a:xfrm>
                <a:off x="3352801" y="867382"/>
                <a:ext cx="4865077" cy="6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/>
              </a:p>
              <a:p>
                <a:pPr algn="ctr"/>
                <a:r>
                  <a:rPr lang="zh-TW" altLang="en-US" dirty="0"/>
                  <a:t>最佳結果</a:t>
                </a:r>
                <a:endParaRPr lang="en-US" altLang="zh-TW" dirty="0"/>
              </a:p>
              <a:p>
                <a:pPr algn="ctr"/>
                <a:r>
                  <a:rPr lang="en-US" altLang="zh-TW" dirty="0"/>
                  <a:t>100-CRI (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B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𝐵𝐿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𝐵𝑅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𝑆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細明體" panose="02020509000000000000" pitchFamily="49" charset="-120"/>
                      </a:rPr>
                      <m:t>,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</a:t>
                </a:r>
                <a:r>
                  <a:rPr lang="el-GR" altLang="zh-TW" dirty="0">
                    <a:ea typeface="細明體" panose="02020509000000000000" pitchFamily="49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</a:p>
              <a:p>
                <a:pPr algn="ctr"/>
                <a:endParaRPr lang="zh-TW" altLang="en-US" dirty="0"/>
              </a:p>
            </p:txBody>
          </p:sp>
        </mc:Choice>
        <mc:Fallback xmlns="">
          <p:sp>
            <p:nvSpPr>
              <p:cNvPr id="8" name="圓角矩形 4">
                <a:extLst>
                  <a:ext uri="{FF2B5EF4-FFF2-40B4-BE49-F238E27FC236}">
                    <a16:creationId xmlns:a16="http://schemas.microsoft.com/office/drawing/2014/main" id="{0ED6F031-FBD9-55BA-966F-6FAE7AC14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1" y="867382"/>
                <a:ext cx="4865077" cy="609600"/>
              </a:xfrm>
              <a:prstGeom prst="roundRect">
                <a:avLst/>
              </a:prstGeom>
              <a:blipFill>
                <a:blip r:embed="rId2"/>
                <a:stretch>
                  <a:fillRect l="-1125" t="-5882" r="-1000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1F560333-968C-0345-66A6-5860D109DDD3}"/>
                  </a:ext>
                </a:extLst>
              </p:cNvPr>
              <p:cNvSpPr/>
              <p:nvPr/>
            </p:nvSpPr>
            <p:spPr>
              <a:xfrm>
                <a:off x="2930771" y="1908946"/>
                <a:ext cx="5709133" cy="6096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Jacobian Matrix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=[ </m:t>
                    </m:r>
                  </m:oMath>
                </a14:m>
                <a:r>
                  <a:rPr lang="zh-TW" altLang="en-US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100−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𝐶𝑅</m:t>
                            </m:r>
                            <m:r>
                              <m:rPr>
                                <m:sty m:val="p"/>
                              </m:r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  <m:d>
                              <m:dPr>
                                <m:ctrlPr>
                                  <a:rPr lang="en-US" altLang="zh-TW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1400" i="1" smtClean="0">
                                    <a:latin typeface="Cambria Math" panose="02040503050406030204" pitchFamily="18" charset="0"/>
                                  </a:rPr>
                                  <m:t>𝞴</m:t>
                                </m:r>
                                <m:r>
                                  <a:rPr lang="en-US" altLang="zh-TW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TW" altLang="en-US" sz="1400" i="1" smtClean="0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zh-TW" altLang="en-US" sz="1400" i="1" smtClean="0">
                                    <a:latin typeface="Cambria Math" panose="02040503050406030204" pitchFamily="18" charset="0"/>
                                  </a:rPr>
                                  <m:t>𝞴</m:t>
                                </m:r>
                              </m:e>
                            </m:d>
                          </m:e>
                        </m:d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−(100−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𝐶𝑅𝐼</m:t>
                        </m:r>
                        <m:d>
                          <m:d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𝞴</m:t>
                        </m:r>
                      </m:den>
                    </m:f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100−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𝐶𝑅𝐼</m:t>
                            </m:r>
                            <m:d>
                              <m:d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sz="1400" i="1" dirty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en-US" altLang="zh-TW" sz="140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TW" altLang="en-US" sz="1400" i="1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sz="1400" i="1" dirty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d>
                          </m:e>
                        </m:d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−(100−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𝐶𝑅𝐼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sz="1400" i="1" dirty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el-GR" altLang="zh-TW" sz="1400" i="1" dirty="0">
                            <a:latin typeface="Cambria Math" panose="02040503050406030204" pitchFamily="18" charset="0"/>
                          </a:rPr>
                          <m:t>σ</m:t>
                        </m:r>
                      </m:den>
                    </m:f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,…..]</m:t>
                    </m:r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1F560333-968C-0345-66A6-5860D109D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771" y="1908946"/>
                <a:ext cx="5709133" cy="609601"/>
              </a:xfrm>
              <a:prstGeom prst="roundRect">
                <a:avLst/>
              </a:prstGeom>
              <a:blipFill>
                <a:blip r:embed="rId3"/>
                <a:stretch>
                  <a:fillRect t="-3922"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下箭號 5">
            <a:extLst>
              <a:ext uri="{FF2B5EF4-FFF2-40B4-BE49-F238E27FC236}">
                <a16:creationId xmlns:a16="http://schemas.microsoft.com/office/drawing/2014/main" id="{07A4084B-A972-D941-D05D-1FCD6E94BA57}"/>
              </a:ext>
            </a:extLst>
          </p:cNvPr>
          <p:cNvSpPr/>
          <p:nvPr/>
        </p:nvSpPr>
        <p:spPr>
          <a:xfrm>
            <a:off x="5323611" y="1589243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圓角矩形 10">
                <a:extLst>
                  <a:ext uri="{FF2B5EF4-FFF2-40B4-BE49-F238E27FC236}">
                    <a16:creationId xmlns:a16="http://schemas.microsoft.com/office/drawing/2014/main" id="{5D0FED8D-F6DD-F3F7-3A72-877DAB4F9BB6}"/>
                  </a:ext>
                </a:extLst>
              </p:cNvPr>
              <p:cNvSpPr/>
              <p:nvPr/>
            </p:nvSpPr>
            <p:spPr>
              <a:xfrm>
                <a:off x="3352802" y="2998025"/>
                <a:ext cx="4865076" cy="6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Hessian Matrix</a:t>
                </a:r>
                <a14:m>
                  <m:oMath xmlns:m="http://schemas.openxmlformats.org/officeDocument/2006/math">
                    <m:r>
                      <a:rPr lang="zh-TW" altLang="en-US" b="0" i="1" dirty="0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/>
                    </m:sSub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圓角矩形 10">
                <a:extLst>
                  <a:ext uri="{FF2B5EF4-FFF2-40B4-BE49-F238E27FC236}">
                    <a16:creationId xmlns:a16="http://schemas.microsoft.com/office/drawing/2014/main" id="{5D0FED8D-F6DD-F3F7-3A72-877DAB4F9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2" y="2998025"/>
                <a:ext cx="4865076" cy="609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向下箭號 5">
            <a:extLst>
              <a:ext uri="{FF2B5EF4-FFF2-40B4-BE49-F238E27FC236}">
                <a16:creationId xmlns:a16="http://schemas.microsoft.com/office/drawing/2014/main" id="{C90E5267-9ED5-3736-7195-B9A8EAA6A9BA}"/>
              </a:ext>
            </a:extLst>
          </p:cNvPr>
          <p:cNvSpPr/>
          <p:nvPr/>
        </p:nvSpPr>
        <p:spPr>
          <a:xfrm>
            <a:off x="5323611" y="2635830"/>
            <a:ext cx="923454" cy="2909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圓角矩形 13">
                <a:extLst>
                  <a:ext uri="{FF2B5EF4-FFF2-40B4-BE49-F238E27FC236}">
                    <a16:creationId xmlns:a16="http://schemas.microsoft.com/office/drawing/2014/main" id="{3689A581-D924-BFFB-E21D-6A7D13F44CF0}"/>
                  </a:ext>
                </a:extLst>
              </p:cNvPr>
              <p:cNvSpPr/>
              <p:nvPr/>
            </p:nvSpPr>
            <p:spPr>
              <a:xfrm>
                <a:off x="3352801" y="4041052"/>
                <a:ext cx="4865076" cy="6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/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US" altLang="zh-TW" b="0" dirty="0"/>
              </a:p>
              <a:p>
                <a:pPr algn="ctr"/>
                <a:r>
                  <a:rPr lang="en-US" altLang="zh-TW" dirty="0"/>
                  <a:t>(where 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r= Residual vector</a:t>
                </a:r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3" name="圓角矩形 13">
                <a:extLst>
                  <a:ext uri="{FF2B5EF4-FFF2-40B4-BE49-F238E27FC236}">
                    <a16:creationId xmlns:a16="http://schemas.microsoft.com/office/drawing/2014/main" id="{3689A581-D924-BFFB-E21D-6A7D13F44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1" y="4041052"/>
                <a:ext cx="4865076" cy="609600"/>
              </a:xfrm>
              <a:prstGeom prst="roundRect">
                <a:avLst/>
              </a:prstGeom>
              <a:blipFill>
                <a:blip r:embed="rId5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向下箭號 5">
            <a:extLst>
              <a:ext uri="{FF2B5EF4-FFF2-40B4-BE49-F238E27FC236}">
                <a16:creationId xmlns:a16="http://schemas.microsoft.com/office/drawing/2014/main" id="{C5A741A8-18CF-56C8-F5FA-DF2B11883983}"/>
              </a:ext>
            </a:extLst>
          </p:cNvPr>
          <p:cNvSpPr/>
          <p:nvPr/>
        </p:nvSpPr>
        <p:spPr>
          <a:xfrm>
            <a:off x="5323611" y="3697591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3">
            <a:extLst>
              <a:ext uri="{FF2B5EF4-FFF2-40B4-BE49-F238E27FC236}">
                <a16:creationId xmlns:a16="http://schemas.microsoft.com/office/drawing/2014/main" id="{5FD4468F-7651-B33A-E550-9DB62BC7E0E7}"/>
              </a:ext>
            </a:extLst>
          </p:cNvPr>
          <p:cNvSpPr/>
          <p:nvPr/>
        </p:nvSpPr>
        <p:spPr>
          <a:xfrm>
            <a:off x="2930767" y="5028728"/>
            <a:ext cx="5709139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CRI (NEW)</a:t>
            </a:r>
            <a:endParaRPr lang="zh-TW" altLang="en-US" dirty="0"/>
          </a:p>
        </p:txBody>
      </p:sp>
      <p:sp>
        <p:nvSpPr>
          <p:cNvPr id="18" name="向下箭號 5">
            <a:extLst>
              <a:ext uri="{FF2B5EF4-FFF2-40B4-BE49-F238E27FC236}">
                <a16:creationId xmlns:a16="http://schemas.microsoft.com/office/drawing/2014/main" id="{B09258DB-911A-D4B6-437A-065B889F9CC2}"/>
              </a:ext>
            </a:extLst>
          </p:cNvPr>
          <p:cNvSpPr/>
          <p:nvPr/>
        </p:nvSpPr>
        <p:spPr>
          <a:xfrm>
            <a:off x="4072436" y="5649634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5">
            <a:extLst>
              <a:ext uri="{FF2B5EF4-FFF2-40B4-BE49-F238E27FC236}">
                <a16:creationId xmlns:a16="http://schemas.microsoft.com/office/drawing/2014/main" id="{3AB30917-D99D-4A7A-C784-D9BC4810ED5E}"/>
              </a:ext>
            </a:extLst>
          </p:cNvPr>
          <p:cNvSpPr/>
          <p:nvPr/>
        </p:nvSpPr>
        <p:spPr>
          <a:xfrm>
            <a:off x="6718662" y="5649634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圓角矩形 3">
                <a:extLst>
                  <a:ext uri="{FF2B5EF4-FFF2-40B4-BE49-F238E27FC236}">
                    <a16:creationId xmlns:a16="http://schemas.microsoft.com/office/drawing/2014/main" id="{64F20875-BA12-1E50-DED8-4F43C8C44ED3}"/>
                  </a:ext>
                </a:extLst>
              </p:cNvPr>
              <p:cNvSpPr/>
              <p:nvPr/>
            </p:nvSpPr>
            <p:spPr>
              <a:xfrm>
                <a:off x="6101861" y="5966501"/>
                <a:ext cx="3212126" cy="4572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100-CRI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B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𝐵𝐿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𝐵𝑅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….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1" name="圓角矩形 3">
                <a:extLst>
                  <a:ext uri="{FF2B5EF4-FFF2-40B4-BE49-F238E27FC236}">
                    <a16:creationId xmlns:a16="http://schemas.microsoft.com/office/drawing/2014/main" id="{64F20875-BA12-1E50-DED8-4F43C8C44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861" y="5966501"/>
                <a:ext cx="3212126" cy="457200"/>
              </a:xfrm>
              <a:prstGeom prst="round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圓角矩形 3">
                <a:extLst>
                  <a:ext uri="{FF2B5EF4-FFF2-40B4-BE49-F238E27FC236}">
                    <a16:creationId xmlns:a16="http://schemas.microsoft.com/office/drawing/2014/main" id="{13053706-0E51-0704-BC68-48D262641DAF}"/>
                  </a:ext>
                </a:extLst>
              </p:cNvPr>
              <p:cNvSpPr/>
              <p:nvPr/>
            </p:nvSpPr>
            <p:spPr>
              <a:xfrm>
                <a:off x="2691321" y="5966501"/>
                <a:ext cx="3371366" cy="4572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100-CRI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W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zh-TW" i="1" dirty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𝑁𝐸𝑊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….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2" name="圓角矩形 3">
                <a:extLst>
                  <a:ext uri="{FF2B5EF4-FFF2-40B4-BE49-F238E27FC236}">
                    <a16:creationId xmlns:a16="http://schemas.microsoft.com/office/drawing/2014/main" id="{13053706-0E51-0704-BC68-48D262641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321" y="5966501"/>
                <a:ext cx="3371366" cy="457200"/>
              </a:xfrm>
              <a:prstGeom prst="roundRect">
                <a:avLst/>
              </a:prstGeom>
              <a:blipFill>
                <a:blip r:embed="rId7"/>
                <a:stretch>
                  <a:fillRect l="-1799" r="-1619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5628AB09-5D11-1533-9CA9-013156B71EBB}"/>
              </a:ext>
            </a:extLst>
          </p:cNvPr>
          <p:cNvSpPr txBox="1"/>
          <p:nvPr/>
        </p:nvSpPr>
        <p:spPr>
          <a:xfrm>
            <a:off x="7606425" y="5586260"/>
            <a:ext cx="2004646" cy="3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CRI(NEW)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 </a:t>
            </a:r>
            <a:r>
              <a:rPr lang="en-US" altLang="zh-TW" dirty="0"/>
              <a:t>CRI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6F0F33F-4385-559A-C689-FF9594AF1386}"/>
              </a:ext>
            </a:extLst>
          </p:cNvPr>
          <p:cNvSpPr txBox="1"/>
          <p:nvPr/>
        </p:nvSpPr>
        <p:spPr>
          <a:xfrm>
            <a:off x="2265340" y="5554573"/>
            <a:ext cx="2004646" cy="3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CRI(NEW)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CRI</a:t>
            </a:r>
            <a:endParaRPr lang="zh-TW" altLang="en-US" dirty="0"/>
          </a:p>
        </p:txBody>
      </p:sp>
      <p:sp>
        <p:nvSpPr>
          <p:cNvPr id="25" name="向下箭號 5">
            <a:extLst>
              <a:ext uri="{FF2B5EF4-FFF2-40B4-BE49-F238E27FC236}">
                <a16:creationId xmlns:a16="http://schemas.microsoft.com/office/drawing/2014/main" id="{D9B6B91D-4323-9218-4813-8ECDE5EA7BFB}"/>
              </a:ext>
            </a:extLst>
          </p:cNvPr>
          <p:cNvSpPr/>
          <p:nvPr/>
        </p:nvSpPr>
        <p:spPr>
          <a:xfrm>
            <a:off x="5323611" y="4716844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5F548259-A859-06D0-D8DD-EDB459D94033}"/>
              </a:ext>
            </a:extLst>
          </p:cNvPr>
          <p:cNvCxnSpPr/>
          <p:nvPr/>
        </p:nvCxnSpPr>
        <p:spPr>
          <a:xfrm>
            <a:off x="9313987" y="6220052"/>
            <a:ext cx="9958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A53017E5-BEA4-30BF-156B-883C2E240074}"/>
              </a:ext>
            </a:extLst>
          </p:cNvPr>
          <p:cNvCxnSpPr>
            <a:cxnSpLocks/>
          </p:cNvCxnSpPr>
          <p:nvPr/>
        </p:nvCxnSpPr>
        <p:spPr>
          <a:xfrm>
            <a:off x="10309871" y="1589243"/>
            <a:ext cx="0" cy="46308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289BBFF-D5D6-504F-F73E-0F063EE2615F}"/>
              </a:ext>
            </a:extLst>
          </p:cNvPr>
          <p:cNvCxnSpPr>
            <a:cxnSpLocks/>
          </p:cNvCxnSpPr>
          <p:nvPr/>
        </p:nvCxnSpPr>
        <p:spPr>
          <a:xfrm flipH="1">
            <a:off x="6277878" y="1589243"/>
            <a:ext cx="4031993" cy="42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08A79347-FDCD-15A6-44BC-2E147CE2CD64}"/>
                  </a:ext>
                </a:extLst>
              </p:cNvPr>
              <p:cNvSpPr txBox="1"/>
              <p:nvPr/>
            </p:nvSpPr>
            <p:spPr>
              <a:xfrm>
                <a:off x="1652128" y="3099088"/>
                <a:ext cx="836344" cy="508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𝞴 </a:t>
                </a:r>
                <a:r>
                  <a:rPr lang="en-US" altLang="zh-TW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zh-TW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𝞴</m:t>
                        </m:r>
                      </m:num>
                      <m:den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08A79347-FDCD-15A6-44BC-2E147CE2C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128" y="3099088"/>
                <a:ext cx="836344" cy="508537"/>
              </a:xfrm>
              <a:prstGeom prst="rect">
                <a:avLst/>
              </a:prstGeom>
              <a:blipFill>
                <a:blip r:embed="rId8"/>
                <a:stretch>
                  <a:fillRect l="-5839"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A32F179-9FE4-097E-D666-6F0DB1597981}"/>
              </a:ext>
            </a:extLst>
          </p:cNvPr>
          <p:cNvCxnSpPr/>
          <p:nvPr/>
        </p:nvCxnSpPr>
        <p:spPr>
          <a:xfrm>
            <a:off x="1695437" y="6191704"/>
            <a:ext cx="9958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FF32447-10B4-DABF-E573-8B5D1BC54585}"/>
              </a:ext>
            </a:extLst>
          </p:cNvPr>
          <p:cNvCxnSpPr>
            <a:cxnSpLocks/>
          </p:cNvCxnSpPr>
          <p:nvPr/>
        </p:nvCxnSpPr>
        <p:spPr>
          <a:xfrm>
            <a:off x="1695437" y="1673825"/>
            <a:ext cx="0" cy="45178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48A0220-A081-7C4E-0907-482CB55878B6}"/>
              </a:ext>
            </a:extLst>
          </p:cNvPr>
          <p:cNvCxnSpPr>
            <a:cxnSpLocks/>
          </p:cNvCxnSpPr>
          <p:nvPr/>
        </p:nvCxnSpPr>
        <p:spPr>
          <a:xfrm flipV="1">
            <a:off x="1695436" y="1642138"/>
            <a:ext cx="3628174" cy="25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4E385F9-EF68-4F36-9951-6C3D46EA2CE2}"/>
                  </a:ext>
                </a:extLst>
              </p:cNvPr>
              <p:cNvSpPr txBox="1"/>
              <p:nvPr/>
            </p:nvSpPr>
            <p:spPr>
              <a:xfrm>
                <a:off x="9291599" y="3100836"/>
                <a:ext cx="1167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𝞴 </a:t>
                </a:r>
                <a:r>
                  <a:rPr lang="en-US" altLang="zh-TW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zh-TW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.2</m:t>
                    </m:r>
                    <m:r>
                      <a:rPr lang="zh-TW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𝞴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4E385F9-EF68-4F36-9951-6C3D46EA2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599" y="3100836"/>
                <a:ext cx="1167285" cy="369332"/>
              </a:xfrm>
              <a:prstGeom prst="rect">
                <a:avLst/>
              </a:prstGeom>
              <a:blipFill>
                <a:blip r:embed="rId9"/>
                <a:stretch>
                  <a:fillRect l="-4167" t="-11667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FAE627F-5FE5-718D-9226-E68895E8F3B0}"/>
                  </a:ext>
                </a:extLst>
              </p:cNvPr>
              <p:cNvSpPr txBox="1"/>
              <p:nvPr/>
            </p:nvSpPr>
            <p:spPr>
              <a:xfrm>
                <a:off x="10292862" y="88857"/>
                <a:ext cx="212187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latin typeface="Cambria Math" panose="02040503050406030204" pitchFamily="18" charset="0"/>
                  </a:rPr>
                  <a:t>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=8e-5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</a:endParaRPr>
              </a:p>
              <a:p>
                <a:r>
                  <a:rPr lang="zh-TW" altLang="en-US" dirty="0">
                    <a:latin typeface="Cambria Math" panose="02040503050406030204" pitchFamily="18" charset="0"/>
                  </a:rPr>
                  <a:t>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𝞂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𝐵𝐿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</a:rPr>
                  <a:t>=1e-3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𝞂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𝐵𝐿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/>
              </a:p>
              <a:p>
                <a:r>
                  <a:rPr lang="zh-TW" altLang="en-US" dirty="0">
                    <a:latin typeface="Cambria Math" panose="02040503050406030204" pitchFamily="18" charset="0"/>
                  </a:rPr>
                  <a:t>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𝞂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𝐵𝑅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</a:rPr>
                  <a:t>=1e-4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𝞂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𝐵𝑅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dirty="0">
                  <a:latin typeface="Cambria Math" panose="02040503050406030204" pitchFamily="18" charset="0"/>
                </a:endParaRPr>
              </a:p>
              <a:p>
                <a:r>
                  <a:rPr lang="zh-TW" altLang="en-US" dirty="0">
                    <a:latin typeface="Cambria Math" panose="02040503050406030204" pitchFamily="18" charset="0"/>
                  </a:rPr>
                  <a:t>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 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=1e-4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altLang="zh-TW" dirty="0">
                  <a:latin typeface="Cambria Math" panose="02040503050406030204" pitchFamily="18" charset="0"/>
                </a:endParaRPr>
              </a:p>
              <a:p>
                <a:r>
                  <a:rPr lang="zh-TW" altLang="en-US" dirty="0">
                    <a:latin typeface="Cambria Math" panose="02040503050406030204" pitchFamily="18" charset="0"/>
                  </a:rPr>
                  <a:t>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𝞂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=5e-5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𝞂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altLang="zh-TW" dirty="0">
                  <a:latin typeface="Cambria Math" panose="02040503050406030204" pitchFamily="18" charset="0"/>
                </a:endParaRPr>
              </a:p>
              <a:p>
                <a:r>
                  <a:rPr lang="zh-TW" altLang="en-US" dirty="0">
                    <a:latin typeface="Cambria Math" panose="02040503050406030204" pitchFamily="18" charset="0"/>
                  </a:rPr>
                  <a:t>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 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=1e-6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TW" dirty="0">
                  <a:latin typeface="Cambria Math" panose="02040503050406030204" pitchFamily="18" charset="0"/>
                </a:endParaRPr>
              </a:p>
              <a:p>
                <a:r>
                  <a:rPr lang="zh-TW" altLang="en-US" dirty="0">
                    <a:latin typeface="Cambria Math" panose="02040503050406030204" pitchFamily="18" charset="0"/>
                  </a:rPr>
                  <a:t>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𝞂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 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=1e-5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𝞂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TW" dirty="0">
                  <a:latin typeface="Cambria Math" panose="02040503050406030204" pitchFamily="18" charset="0"/>
                </a:endParaRPr>
              </a:p>
              <a:p>
                <a:r>
                  <a:rPr lang="zh-TW" altLang="en-US" dirty="0">
                    <a:latin typeface="Cambria Math" panose="02040503050406030204" pitchFamily="18" charset="0"/>
                  </a:rPr>
                  <a:t>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=1e-3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</m:oMath>
                </a14:m>
                <a:endParaRPr lang="en-US" altLang="zh-TW" dirty="0">
                  <a:latin typeface="Cambria Math" panose="020405030504060302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FAE627F-5FE5-718D-9226-E68895E8F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862" y="88857"/>
                <a:ext cx="2121876" cy="2585323"/>
              </a:xfrm>
              <a:prstGeom prst="rect">
                <a:avLst/>
              </a:prstGeom>
              <a:blipFill>
                <a:blip r:embed="rId10"/>
                <a:stretch>
                  <a:fillRect l="-2292" t="-1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5545C4A0-4348-A907-94F0-1B39F475853D}"/>
              </a:ext>
            </a:extLst>
          </p:cNvPr>
          <p:cNvSpPr txBox="1"/>
          <p:nvPr/>
        </p:nvSpPr>
        <p:spPr>
          <a:xfrm>
            <a:off x="64479" y="-87667"/>
            <a:ext cx="2579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/>
              <a:t>L-M</a:t>
            </a:r>
            <a:endParaRPr lang="zh-TW" altLang="en-US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2A982D4-E11A-A4A8-38C4-6E000D105554}"/>
                  </a:ext>
                </a:extLst>
              </p:cNvPr>
              <p:cNvSpPr txBox="1"/>
              <p:nvPr/>
            </p:nvSpPr>
            <p:spPr>
              <a:xfrm>
                <a:off x="8212018" y="3921449"/>
                <a:ext cx="2738902" cy="2382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dirty="0">
                    <a:latin typeface="Cambria Math" panose="02040503050406030204" pitchFamily="18" charset="0"/>
                  </a:rPr>
                  <a:t>Residual Vector</a:t>
                </a:r>
                <a:endParaRPr lang="en-US" altLang="zh-TW" sz="11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100−</m:t>
                          </m:r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  <m:r>
                            <m:rPr>
                              <m:sty m:val="p"/>
                            </m:rPr>
                            <a:rPr lang="en-US" altLang="zh-TW" sz="1100" i="1"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altLang="zh-TW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100" i="1" smtClean="0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1100" i="1" smtClean="0">
                                  <a:latin typeface="Cambria Math" panose="02040503050406030204" pitchFamily="18" charset="0"/>
                                </a:rPr>
                                <m:t>△</m:t>
                              </m:r>
                              <m:r>
                                <a:rPr lang="zh-TW" altLang="en-US" sz="1100" i="1" smtClean="0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e>
                          </m:d>
                        </m:e>
                      </m:d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100−</m:t>
                          </m:r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𝐶𝑅𝐼</m:t>
                          </m:r>
                          <m:d>
                            <m:dPr>
                              <m:ctrlPr>
                                <a:rPr lang="en-US" altLang="zh-TW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100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11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100−</m:t>
                          </m:r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  <m:r>
                            <m:rPr>
                              <m:sty m:val="p"/>
                            </m:rPr>
                            <a:rPr lang="en-US" altLang="zh-TW" sz="1100" i="1">
                              <a:latin typeface="Cambria Math" panose="02040503050406030204" pitchFamily="18" charset="0"/>
                            </a:rPr>
                            <m:t>I</m:t>
                          </m:r>
                          <m:d>
                            <m:dPr>
                              <m:ctrlPr>
                                <a:rPr lang="en-US" altLang="zh-TW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100" i="1" smtClean="0">
                                  <a:latin typeface="Cambria Math" panose="02040503050406030204" pitchFamily="18" charset="0"/>
                                </a:rPr>
                                <m:t>𝞂</m:t>
                              </m:r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1100" i="1" smtClean="0">
                                  <a:latin typeface="Cambria Math" panose="02040503050406030204" pitchFamily="18" charset="0"/>
                                </a:rPr>
                                <m:t>△</m:t>
                              </m:r>
                              <m:r>
                                <a:rPr lang="zh-TW" altLang="en-US" sz="1100" i="1" smtClean="0">
                                  <a:latin typeface="Cambria Math" panose="02040503050406030204" pitchFamily="18" charset="0"/>
                                </a:rPr>
                                <m:t>𝞂</m:t>
                              </m:r>
                            </m:e>
                          </m:d>
                        </m:e>
                      </m:d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−(100−</m:t>
                      </m:r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𝐶𝑅𝐼</m:t>
                      </m:r>
                      <m:d>
                        <m:d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100" b="0" i="1" smtClean="0">
                              <a:latin typeface="Cambria Math" panose="02040503050406030204" pitchFamily="18" charset="0"/>
                            </a:rPr>
                            <m:t>𝞂</m:t>
                          </m:r>
                        </m:e>
                      </m:d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10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sz="1100" dirty="0">
                    <a:latin typeface="Cambria Math" panose="02040503050406030204" pitchFamily="18" charset="0"/>
                  </a:rPr>
                  <a:t>.</a:t>
                </a:r>
              </a:p>
              <a:p>
                <a:pPr algn="ctr"/>
                <a:r>
                  <a:rPr lang="en-US" altLang="zh-TW" sz="1100" dirty="0">
                    <a:latin typeface="Cambria Math" panose="02040503050406030204" pitchFamily="18" charset="0"/>
                  </a:rPr>
                  <a:t>.</a:t>
                </a:r>
              </a:p>
              <a:p>
                <a:pPr algn="ctr"/>
                <a:r>
                  <a:rPr lang="en-US" altLang="zh-TW" sz="1100" dirty="0">
                    <a:latin typeface="Cambria Math" panose="02040503050406030204" pitchFamily="18" charset="0"/>
                  </a:rPr>
                  <a:t>.</a:t>
                </a:r>
              </a:p>
              <a:p>
                <a:pPr algn="ctr"/>
                <a:r>
                  <a:rPr lang="en-US" altLang="zh-TW" sz="1100" dirty="0">
                    <a:latin typeface="Cambria Math" panose="02040503050406030204" pitchFamily="18" charset="0"/>
                  </a:rPr>
                  <a:t>.</a:t>
                </a:r>
              </a:p>
              <a:p>
                <a:pPr algn="ctr"/>
                <a:r>
                  <a:rPr lang="en-US" altLang="zh-TW" sz="1100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zh-TW" sz="1100" dirty="0">
                  <a:latin typeface="Cambria Math" panose="02040503050406030204" pitchFamily="18" charset="0"/>
                </a:endParaRPr>
              </a:p>
              <a:p>
                <a:endParaRPr lang="en-US" altLang="zh-TW" sz="1100" dirty="0">
                  <a:latin typeface="Cambria Math" panose="02040503050406030204" pitchFamily="18" charset="0"/>
                </a:endParaRPr>
              </a:p>
              <a:p>
                <a:endParaRPr lang="en-US" altLang="zh-TW" dirty="0">
                  <a:latin typeface="Cambria Math" panose="020405030504060302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2A982D4-E11A-A4A8-38C4-6E000D105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018" y="3921449"/>
                <a:ext cx="2738902" cy="2382704"/>
              </a:xfrm>
              <a:prstGeom prst="rect">
                <a:avLst/>
              </a:prstGeom>
              <a:blipFill>
                <a:blip r:embed="rId11"/>
                <a:stretch>
                  <a:fillRect t="-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138BEF50-F498-54D9-190F-8314737869B3}"/>
                  </a:ext>
                </a:extLst>
              </p:cNvPr>
              <p:cNvSpPr txBox="1"/>
              <p:nvPr/>
            </p:nvSpPr>
            <p:spPr>
              <a:xfrm>
                <a:off x="8205508" y="1148624"/>
                <a:ext cx="17308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zh-TW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.001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138BEF50-F498-54D9-190F-831473786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508" y="1148624"/>
                <a:ext cx="1730865" cy="369332"/>
              </a:xfrm>
              <a:prstGeom prst="rect">
                <a:avLst/>
              </a:prstGeom>
              <a:blipFill>
                <a:blip r:embed="rId12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807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8669FD-81F0-E70D-6709-D0C0FF3D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3"/>
            <a:ext cx="10515600" cy="1325563"/>
          </a:xfrm>
        </p:spPr>
        <p:txBody>
          <a:bodyPr/>
          <a:lstStyle/>
          <a:p>
            <a:r>
              <a:rPr lang="en-US" altLang="zh-TW" dirty="0"/>
              <a:t>Tc 2500K  LM </a:t>
            </a:r>
            <a:r>
              <a:rPr lang="zh-TW" altLang="en-US" dirty="0"/>
              <a:t>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ED9F72-5413-472E-FDE0-9AD08796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27"/>
            <a:ext cx="11221905" cy="56153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F4CA0B-295E-7F6E-85F5-AC89698C36C1}"/>
              </a:ext>
            </a:extLst>
          </p:cNvPr>
          <p:cNvSpPr/>
          <p:nvPr/>
        </p:nvSpPr>
        <p:spPr>
          <a:xfrm>
            <a:off x="0" y="884361"/>
            <a:ext cx="9882554" cy="229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F2874B1-7486-DE9A-437B-FF9A638B2E44}"/>
              </a:ext>
            </a:extLst>
          </p:cNvPr>
          <p:cNvSpPr txBox="1"/>
          <p:nvPr/>
        </p:nvSpPr>
        <p:spPr>
          <a:xfrm>
            <a:off x="9882554" y="814360"/>
            <a:ext cx="158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初始數據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3B1478-5C91-5ED8-92AF-7B9497C9797D}"/>
              </a:ext>
            </a:extLst>
          </p:cNvPr>
          <p:cNvSpPr/>
          <p:nvPr/>
        </p:nvSpPr>
        <p:spPr>
          <a:xfrm>
            <a:off x="2145323" y="1113692"/>
            <a:ext cx="269631" cy="8566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B7B452-8348-111D-AFDE-DCFFD106037C}"/>
              </a:ext>
            </a:extLst>
          </p:cNvPr>
          <p:cNvSpPr txBox="1"/>
          <p:nvPr/>
        </p:nvSpPr>
        <p:spPr>
          <a:xfrm>
            <a:off x="2414954" y="1145959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判斷是否符合物理條件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FF00"/>
                </a:solidFill>
              </a:rPr>
              <a:t>0:</a:t>
            </a:r>
            <a:r>
              <a:rPr lang="zh-TW" altLang="en-US" dirty="0">
                <a:solidFill>
                  <a:srgbClr val="FFFF00"/>
                </a:solidFill>
              </a:rPr>
              <a:t>符合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FF00"/>
                </a:solidFill>
              </a:rPr>
              <a:t>1:</a:t>
            </a:r>
            <a:r>
              <a:rPr lang="zh-TW" altLang="en-US" dirty="0">
                <a:solidFill>
                  <a:srgbClr val="FFFF00"/>
                </a:solidFill>
              </a:rPr>
              <a:t>不符合</a:t>
            </a:r>
          </a:p>
        </p:txBody>
      </p:sp>
    </p:spTree>
    <p:extLst>
      <p:ext uri="{BB962C8B-B14F-4D97-AF65-F5344CB8AC3E}">
        <p14:creationId xmlns:p14="http://schemas.microsoft.com/office/powerpoint/2010/main" val="4262608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242C627-8AAE-1F18-1867-569E8889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103" y="0"/>
            <a:ext cx="5218235" cy="64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3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A142E99-63E5-275B-F897-189C8E3CA20E}"/>
              </a:ext>
            </a:extLst>
          </p:cNvPr>
          <p:cNvSpPr txBox="1"/>
          <p:nvPr/>
        </p:nvSpPr>
        <p:spPr>
          <a:xfrm>
            <a:off x="0" y="0"/>
            <a:ext cx="8937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15K_Generations_</a:t>
            </a:r>
            <a:r>
              <a:rPr lang="zh-TW" altLang="en-US" sz="4000" dirty="0"/>
              <a:t>固定</a:t>
            </a:r>
            <a:r>
              <a:rPr lang="en-US" altLang="zh-TW" sz="4000" dirty="0"/>
              <a:t>LED</a:t>
            </a:r>
            <a:r>
              <a:rPr lang="zh-TW" altLang="en-US" sz="4000" dirty="0"/>
              <a:t>半高寬</a:t>
            </a:r>
            <a:r>
              <a:rPr lang="en-US" altLang="zh-TW" sz="4000" dirty="0"/>
              <a:t>Result</a:t>
            </a:r>
            <a:endParaRPr lang="zh-TW" altLang="en-US" sz="4000" dirty="0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E3018F13-A2FD-863C-6522-291A806EA8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677323"/>
              </p:ext>
            </p:extLst>
          </p:nvPr>
        </p:nvGraphicFramePr>
        <p:xfrm>
          <a:off x="148369" y="607452"/>
          <a:ext cx="4572000" cy="2867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2CFD600B-F1A6-45B2-DF5C-66DEC1CBE4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4454654"/>
              </p:ext>
            </p:extLst>
          </p:nvPr>
        </p:nvGraphicFramePr>
        <p:xfrm>
          <a:off x="148369" y="3429000"/>
          <a:ext cx="4572000" cy="287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01EF94C3-D305-53C9-FBA6-212A551EC4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122296"/>
              </p:ext>
            </p:extLst>
          </p:nvPr>
        </p:nvGraphicFramePr>
        <p:xfrm>
          <a:off x="4720369" y="607452"/>
          <a:ext cx="4572000" cy="287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19109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425DF4-69BF-1C22-35BE-DAD281E9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7" y="0"/>
            <a:ext cx="5021508" cy="62266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B30D09-E792-AEE9-4ABE-E150F7CEC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48" y="0"/>
            <a:ext cx="5591270" cy="33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0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8B7B401-5828-8D7A-DB14-F398F6B9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323" y="0"/>
            <a:ext cx="5694859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A74BA3-BAEC-BA77-F404-0919F049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240215" cy="66413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70FE2E-4A4A-1FB2-A37B-3535EB89F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05894"/>
            <a:ext cx="5554182" cy="33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24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FB51729E-9944-21F4-1F04-97195944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839" y="3104679"/>
            <a:ext cx="4276725" cy="24193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96E7A15-BC2B-41A7-51BC-2796EF32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999" y="0"/>
            <a:ext cx="4305300" cy="24574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01CDC65-102E-42ED-9863-DC398FE1A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84" y="38100"/>
            <a:ext cx="4286250" cy="24288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084A08-19C5-4BC9-B93B-B44068056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257675" cy="24193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BFE4B9-AB5B-4561-850A-F2D7C52EDC44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618093-FE97-43CB-AD72-79A466E0A5CA}"/>
              </a:ext>
            </a:extLst>
          </p:cNvPr>
          <p:cNvSpPr txBox="1"/>
          <p:nvPr/>
        </p:nvSpPr>
        <p:spPr>
          <a:xfrm>
            <a:off x="8725717" y="55551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5000K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7166C1-C0EE-4AD7-A7DA-2E593198F685}"/>
              </a:ext>
            </a:extLst>
          </p:cNvPr>
          <p:cNvSpPr txBox="1"/>
          <p:nvPr/>
        </p:nvSpPr>
        <p:spPr>
          <a:xfrm>
            <a:off x="4579485" y="55565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4500K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37D8843-A4BA-4879-96EB-F1951224A718}"/>
              </a:ext>
            </a:extLst>
          </p:cNvPr>
          <p:cNvSpPr txBox="1"/>
          <p:nvPr/>
        </p:nvSpPr>
        <p:spPr>
          <a:xfrm>
            <a:off x="612395" y="557879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9FC43AC-33DF-454B-B136-4DC6402DA1BB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E7F3067-3D44-4273-BEFF-A61ABAB7F360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C85565B-500E-4FBF-8AA1-DBA25A63BF70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87.71843144</a:t>
            </a:r>
            <a:r>
              <a:rPr lang="zh-TW" altLang="en-US" dirty="0"/>
              <a:t>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337EB8-EEEE-49B0-820B-15B1FE0FF782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91.89884499</a:t>
            </a:r>
            <a:r>
              <a:rPr lang="zh-TW" altLang="en-US" dirty="0"/>
              <a:t>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7E1E48-7132-4E37-9808-B6813D1387BA}"/>
              </a:ext>
            </a:extLst>
          </p:cNvPr>
          <p:cNvSpPr txBox="1"/>
          <p:nvPr/>
        </p:nvSpPr>
        <p:spPr>
          <a:xfrm>
            <a:off x="10030559" y="2405595"/>
            <a:ext cx="21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93.36088817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C90A3C-8768-4FEE-92B8-263C6357F201}"/>
              </a:ext>
            </a:extLst>
          </p:cNvPr>
          <p:cNvSpPr txBox="1"/>
          <p:nvPr/>
        </p:nvSpPr>
        <p:spPr>
          <a:xfrm>
            <a:off x="2135686" y="5571654"/>
            <a:ext cx="19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93.92337823</a:t>
            </a:r>
            <a:r>
              <a:rPr lang="zh-TW" altLang="en-US" dirty="0"/>
              <a:t>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711F046-2C3D-4D0D-80C7-1FDC6590CA7B}"/>
              </a:ext>
            </a:extLst>
          </p:cNvPr>
          <p:cNvSpPr txBox="1"/>
          <p:nvPr/>
        </p:nvSpPr>
        <p:spPr>
          <a:xfrm>
            <a:off x="6096000" y="5555116"/>
            <a:ext cx="200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93.82650578</a:t>
            </a:r>
            <a:r>
              <a:rPr lang="zh-TW" altLang="en-US" dirty="0"/>
              <a:t> 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C66E0C6-A140-4206-862F-47C68C1AD188}"/>
              </a:ext>
            </a:extLst>
          </p:cNvPr>
          <p:cNvSpPr txBox="1"/>
          <p:nvPr/>
        </p:nvSpPr>
        <p:spPr>
          <a:xfrm>
            <a:off x="10186976" y="5555116"/>
            <a:ext cx="203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93.53545224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7B14588-E6A1-CA4A-2FD6-04D120339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295775" cy="24669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AFB3C5-2A54-07B2-DE92-2DE4E0EA9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" y="3104679"/>
            <a:ext cx="4295775" cy="241935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BF9A452-85FA-B20C-A029-BF3AA558D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8999" y="3104679"/>
            <a:ext cx="42576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93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C71A65F7-C4B8-55B8-33E3-0264B0C29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900" y="3079910"/>
            <a:ext cx="4229100" cy="2428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31C5D5-1F9E-6793-D6F7-134FA36F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61" y="11661"/>
            <a:ext cx="4248150" cy="242887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E70BED-73B2-4250-9CBA-761D9A62624B}"/>
              </a:ext>
            </a:extLst>
          </p:cNvPr>
          <p:cNvSpPr txBox="1"/>
          <p:nvPr/>
        </p:nvSpPr>
        <p:spPr>
          <a:xfrm>
            <a:off x="8725717" y="55551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EF2512-E232-4162-86F3-5B105034C511}"/>
              </a:ext>
            </a:extLst>
          </p:cNvPr>
          <p:cNvSpPr txBox="1"/>
          <p:nvPr/>
        </p:nvSpPr>
        <p:spPr>
          <a:xfrm>
            <a:off x="4579485" y="55565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D256924-30DB-4132-8087-F993CA365D4F}"/>
              </a:ext>
            </a:extLst>
          </p:cNvPr>
          <p:cNvSpPr txBox="1"/>
          <p:nvPr/>
        </p:nvSpPr>
        <p:spPr>
          <a:xfrm>
            <a:off x="612395" y="557879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0302CB-02D6-4338-B16B-84E7B176A169}"/>
              </a:ext>
            </a:extLst>
          </p:cNvPr>
          <p:cNvSpPr txBox="1"/>
          <p:nvPr/>
        </p:nvSpPr>
        <p:spPr>
          <a:xfrm>
            <a:off x="2135686" y="5571654"/>
            <a:ext cx="208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93.65519097</a:t>
            </a:r>
            <a:r>
              <a:rPr lang="zh-TW" altLang="en-US" dirty="0"/>
              <a:t>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523061D-D335-4522-9085-AF50322D77D7}"/>
              </a:ext>
            </a:extLst>
          </p:cNvPr>
          <p:cNvSpPr txBox="1"/>
          <p:nvPr/>
        </p:nvSpPr>
        <p:spPr>
          <a:xfrm>
            <a:off x="6096000" y="5555116"/>
            <a:ext cx="195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93.16686633</a:t>
            </a:r>
            <a:r>
              <a:rPr lang="zh-TW" altLang="en-US" dirty="0"/>
              <a:t>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71D31BB-0BC5-4B66-A836-BC246177D52D}"/>
              </a:ext>
            </a:extLst>
          </p:cNvPr>
          <p:cNvSpPr txBox="1"/>
          <p:nvPr/>
        </p:nvSpPr>
        <p:spPr>
          <a:xfrm>
            <a:off x="10186976" y="5555116"/>
            <a:ext cx="20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93.32295991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748BC2-6239-4EC8-9E8D-4694D07EB402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AFEDA6A-7A61-4814-94A3-FCFEDE509945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7D8B544-64B3-46AD-973B-D089A8207398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E81785B-51AF-4960-B337-55E63348994F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93.55699512</a:t>
            </a:r>
            <a:r>
              <a:rPr lang="zh-TW" altLang="en-US" dirty="0"/>
              <a:t>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932EB72-4103-42F2-BFFF-F96806BE8870}"/>
              </a:ext>
            </a:extLst>
          </p:cNvPr>
          <p:cNvSpPr txBox="1"/>
          <p:nvPr/>
        </p:nvSpPr>
        <p:spPr>
          <a:xfrm>
            <a:off x="6077512" y="2376611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93.76917779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3E7F68-CD37-4B6E-8BFE-83E489019D92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93.57095701</a:t>
            </a:r>
            <a:r>
              <a:rPr lang="zh-TW" altLang="en-US" dirty="0"/>
              <a:t>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DB4351-629B-77DE-34EA-4AED0D137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8" y="11661"/>
            <a:ext cx="4295775" cy="24193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6FFF60C-C739-23AF-5D8C-985AD403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900" y="-4510"/>
            <a:ext cx="4152900" cy="24098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B89C1B5-D865-CCBC-8E9F-F73A7C484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25632"/>
            <a:ext cx="4219575" cy="24288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9F11252-CDDA-2234-FC42-78002DE81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674" y="3116107"/>
            <a:ext cx="43053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81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5B643674-E204-EAB1-97AB-50587E374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027" y="3366958"/>
            <a:ext cx="4229100" cy="24669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8AAEEA-7862-93BD-F94C-59E73C27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491" y="22162"/>
            <a:ext cx="4246173" cy="238315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1B8B21-DA5C-4BFF-884B-589F27717DFF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8500K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037C271-FA4E-40E4-A76F-F09715B70944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971C7E-8882-4FE9-BA15-082FD8954C37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A21A92-89A5-46D6-B8DE-A0069616116D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93.50756271</a:t>
            </a:r>
            <a:r>
              <a:rPr lang="zh-TW" altLang="en-US" dirty="0"/>
              <a:t>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D79922-B0A9-4E94-BB4C-E494B58DD65B}"/>
              </a:ext>
            </a:extLst>
          </p:cNvPr>
          <p:cNvSpPr txBox="1"/>
          <p:nvPr/>
        </p:nvSpPr>
        <p:spPr>
          <a:xfrm>
            <a:off x="6077512" y="2376611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93.31856183</a:t>
            </a:r>
            <a:r>
              <a:rPr lang="zh-TW" altLang="en-US" dirty="0"/>
              <a:t>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F6FF8BB-2E18-47FB-8E47-ED35BEDE71E2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93.43914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59897B1-9374-4FFC-AB3E-3F550579342E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D10E18-CF35-4032-9E8F-A81AE3940CF2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82BB09-D3E9-486D-99D5-93FE8D41DB05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26FFE04-9A99-4587-89F0-02B46D17DAB4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93.2241458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923B4BF-4536-462A-BA4B-4F794CA4940F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93.1939638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7DA8EBB-3200-4E82-8FD1-1541CA5CD393}"/>
              </a:ext>
            </a:extLst>
          </p:cNvPr>
          <p:cNvSpPr txBox="1"/>
          <p:nvPr/>
        </p:nvSpPr>
        <p:spPr>
          <a:xfrm>
            <a:off x="10186976" y="5836574"/>
            <a:ext cx="201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93.09518732</a:t>
            </a:r>
            <a:r>
              <a:rPr lang="zh-TW" altLang="en-US" dirty="0"/>
              <a:t>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68702C-0BF7-B621-73A2-51E905DC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" y="-4510"/>
            <a:ext cx="4276725" cy="2409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FF35B0F-6623-A6F0-F40B-849A3EA19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61" y="3112"/>
            <a:ext cx="4191000" cy="24193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94D2AD9-4D8C-6C43-AA48-B242E8A2A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200525" cy="23907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0E3AB9C-4FF7-5188-61C0-F28F1BB71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61" y="3400296"/>
            <a:ext cx="41814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54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EB1EAD-B0D0-440C-B622-69AF0273F72F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11500K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BC9201-63A6-4EF6-9BD1-6ECBE2D3C5BF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F832886-C7A1-490B-8C64-E34E17B34D4A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A144134-E97E-4459-B6F9-D705194D64D2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93.18258988</a:t>
            </a:r>
            <a:r>
              <a:rPr lang="zh-TW" altLang="en-US" dirty="0"/>
              <a:t>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61266A-75BB-424A-A33E-44EF6C4E7F00}"/>
              </a:ext>
            </a:extLst>
          </p:cNvPr>
          <p:cNvSpPr txBox="1"/>
          <p:nvPr/>
        </p:nvSpPr>
        <p:spPr>
          <a:xfrm>
            <a:off x="6077512" y="2376611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93.10893677</a:t>
            </a:r>
            <a:r>
              <a:rPr lang="zh-TW" altLang="en-US" dirty="0"/>
              <a:t>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D525EF8-9B1D-47FA-A63E-E47FA8C67C84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93.04231145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06BF52-65C1-4AC2-B150-3EBDE9C5FED5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14000K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6B09CE3-5F45-490B-AB24-45B08EAAEF42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71CA5B-C399-4F3D-8F9B-0CBB6F419CBE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04683A8-4F2B-4EB7-B5D7-144B90E5B143}"/>
              </a:ext>
            </a:extLst>
          </p:cNvPr>
          <p:cNvSpPr txBox="1"/>
          <p:nvPr/>
        </p:nvSpPr>
        <p:spPr>
          <a:xfrm>
            <a:off x="2135686" y="5853112"/>
            <a:ext cx="205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93.03494687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B79A460-31AB-4E17-9D4A-80F04A01A128}"/>
              </a:ext>
            </a:extLst>
          </p:cNvPr>
          <p:cNvSpPr txBox="1"/>
          <p:nvPr/>
        </p:nvSpPr>
        <p:spPr>
          <a:xfrm>
            <a:off x="6096000" y="5836574"/>
            <a:ext cx="195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92.87782366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2F5ED2E-924E-4CC8-AE59-DE10185FC215}"/>
              </a:ext>
            </a:extLst>
          </p:cNvPr>
          <p:cNvSpPr txBox="1"/>
          <p:nvPr/>
        </p:nvSpPr>
        <p:spPr>
          <a:xfrm>
            <a:off x="10186976" y="5836574"/>
            <a:ext cx="195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92.85603511</a:t>
            </a:r>
            <a:r>
              <a:rPr lang="zh-TW" altLang="en-US" dirty="0"/>
              <a:t>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31E6C6-8F81-E443-2AF3-7C408A56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" y="-6413"/>
            <a:ext cx="4191000" cy="2428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0AE5C0-CC23-9823-A102-FAD28F3EA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79" y="-32117"/>
            <a:ext cx="4219575" cy="24098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66B42A-9F55-2AED-C2FD-76BE4BAC4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81" y="-6413"/>
            <a:ext cx="4200525" cy="2438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1A260A2-DD67-15A2-98BC-37C6D921A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30820"/>
            <a:ext cx="4210050" cy="24003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AB967DEB-5478-589B-DD77-88547E7A1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379" y="3321295"/>
            <a:ext cx="4276725" cy="241935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8AB42FAC-9A71-3DF8-648F-5CD46D686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776" y="3429000"/>
            <a:ext cx="42957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4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B82A25D8-E415-3B46-A970-5EB1AB89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955" y="3423030"/>
            <a:ext cx="4286250" cy="24288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43341ED-637D-BDEE-C607-053198BAD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951" y="-37224"/>
            <a:ext cx="4257675" cy="24384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0F0581-8629-44A1-8E33-A84C55DE8096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49E97D0-DF32-4111-9BEE-53E68B09E4D5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7E3930D-9E1B-418D-99F6-4C5171543970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497D7A8-1F28-47FA-931C-7C0044A17037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92.7564164</a:t>
            </a:r>
            <a:r>
              <a:rPr lang="zh-TW" altLang="en-US" dirty="0"/>
              <a:t>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56ED34-61F9-4F8B-8449-5E017AF47695}"/>
              </a:ext>
            </a:extLst>
          </p:cNvPr>
          <p:cNvSpPr txBox="1"/>
          <p:nvPr/>
        </p:nvSpPr>
        <p:spPr>
          <a:xfrm>
            <a:off x="6096000" y="5836574"/>
            <a:ext cx="208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92.71930498</a:t>
            </a:r>
            <a:r>
              <a:rPr lang="zh-TW" altLang="en-US" dirty="0"/>
              <a:t>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F36552-C5C6-4D7B-86C6-B9B13FFA3867}"/>
              </a:ext>
            </a:extLst>
          </p:cNvPr>
          <p:cNvSpPr txBox="1"/>
          <p:nvPr/>
        </p:nvSpPr>
        <p:spPr>
          <a:xfrm>
            <a:off x="10186976" y="5836574"/>
            <a:ext cx="20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92.67107976</a:t>
            </a:r>
            <a:r>
              <a:rPr lang="zh-TW" altLang="en-US" dirty="0"/>
              <a:t>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D793B25-9ED7-41FC-980F-64E09D45B85E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C8BF15-9D0F-4F01-B435-41EC615A7F6E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3563A2-4C88-40BC-8507-CC5BC46D8291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68292B-4D13-4CC6-A663-F3E6E1723CD9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92.82369738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C250141-6D47-4D05-B78D-D92CFE43807D}"/>
              </a:ext>
            </a:extLst>
          </p:cNvPr>
          <p:cNvSpPr txBox="1"/>
          <p:nvPr/>
        </p:nvSpPr>
        <p:spPr>
          <a:xfrm>
            <a:off x="6077512" y="2376611"/>
            <a:ext cx="196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92.82508349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76B553A-FCF2-48E1-9372-8A152A816136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92.78713639</a:t>
            </a:r>
            <a:r>
              <a:rPr lang="zh-TW" altLang="en-US" dirty="0"/>
              <a:t>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EE87D0-9CBE-88D8-B8FE-CD98F7660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4988"/>
            <a:ext cx="4238625" cy="24574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2523BE-8E8E-D47F-8B19-F6A84342C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312" y="-32461"/>
            <a:ext cx="4267200" cy="24288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20A2CDE-6E03-9FB0-8C66-1E3144BDE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3" y="3448527"/>
            <a:ext cx="4295775" cy="24288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E5D50C1-D9AC-DE1A-4E62-E2AD88D8F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4312" y="3444316"/>
            <a:ext cx="42672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0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2C17A00-78D0-9D3B-0991-59C6DCFC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546" y="5015"/>
            <a:ext cx="4286250" cy="24003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BC6F72A-DDED-4CBF-8317-AB1098025F2B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17500K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A65F69-8664-4326-AFD1-42315D791328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18500K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DB9BCBB-20E6-48A9-BE22-4F57FF8074DB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18000K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AC8D3FB-1201-45DF-8FE5-D581B2A5AF8A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92.64834037</a:t>
            </a:r>
            <a:r>
              <a:rPr lang="zh-TW" altLang="en-US" dirty="0"/>
              <a:t>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9BF3E45-AD55-4F94-8592-0BE4631A6F7C}"/>
              </a:ext>
            </a:extLst>
          </p:cNvPr>
          <p:cNvSpPr txBox="1"/>
          <p:nvPr/>
        </p:nvSpPr>
        <p:spPr>
          <a:xfrm>
            <a:off x="6077512" y="2376611"/>
            <a:ext cx="217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92.63038083</a:t>
            </a:r>
            <a:r>
              <a:rPr lang="zh-TW" altLang="en-US" dirty="0"/>
              <a:t>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DF7D13A-18D4-4ACD-B59A-86B1CF27B971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92.58655961</a:t>
            </a:r>
            <a:r>
              <a:rPr lang="zh-TW" altLang="en-US" dirty="0"/>
              <a:t>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168C4E-9D54-48D0-82ED-2FA523FD01E0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168565A-D088-48A3-8A51-EFEB3095AFF3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19500K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8E3C49E-C3C2-4E19-B079-375EB1DD4ECF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19000K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DB35321-CCA6-4207-9CB0-48F01789B23E}"/>
              </a:ext>
            </a:extLst>
          </p:cNvPr>
          <p:cNvSpPr txBox="1"/>
          <p:nvPr/>
        </p:nvSpPr>
        <p:spPr>
          <a:xfrm>
            <a:off x="2135686" y="5853112"/>
            <a:ext cx="215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92.56379129</a:t>
            </a:r>
            <a:r>
              <a:rPr lang="zh-TW" altLang="en-US" dirty="0"/>
              <a:t> 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CE9C735-AB02-4D1B-B060-951E7D3E61D0}"/>
              </a:ext>
            </a:extLst>
          </p:cNvPr>
          <p:cNvSpPr txBox="1"/>
          <p:nvPr/>
        </p:nvSpPr>
        <p:spPr>
          <a:xfrm>
            <a:off x="6096000" y="5836574"/>
            <a:ext cx="215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92.55207527</a:t>
            </a:r>
            <a:r>
              <a:rPr lang="zh-TW" altLang="en-US" dirty="0"/>
              <a:t> 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A808B9A-6A48-471E-A95D-F8362D1889DC}"/>
              </a:ext>
            </a:extLst>
          </p:cNvPr>
          <p:cNvSpPr txBox="1"/>
          <p:nvPr/>
        </p:nvSpPr>
        <p:spPr>
          <a:xfrm>
            <a:off x="10186976" y="5836574"/>
            <a:ext cx="20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92.52754718</a:t>
            </a:r>
            <a:r>
              <a:rPr lang="zh-TW" altLang="en-US" dirty="0"/>
              <a:t> 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30418A-26EF-F1CE-01E4-85DC9872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86250" cy="2428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B757F8-8AB1-E12B-70A5-F7F55DBFB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28" y="9525"/>
            <a:ext cx="4324350" cy="2419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53AA835-3CC7-BAA1-DEB4-1D5C12837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9" y="3300046"/>
            <a:ext cx="4305300" cy="24384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F10430D-4D50-456D-2882-16AF754AC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796" y="3300046"/>
            <a:ext cx="4286250" cy="246697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ACB486E-64C0-538C-0D0D-B3987AC3E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368" y="3283179"/>
            <a:ext cx="42767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15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142CB7D2-AB39-1702-20DA-40ADCEC4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688" y="3360074"/>
            <a:ext cx="4305300" cy="2476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A6628F2-9DDE-2168-A7C7-0A2B4624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51" y="3112"/>
            <a:ext cx="4295775" cy="241935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0FD923-8209-49EC-840E-050C15E5DAFB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EDD4C6-6C07-40C7-B91A-33D76544A827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E4FBDB-0024-42C2-B6EA-225E666A310F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7A9227-C022-4D63-8EAC-99A9CE1E022B}"/>
              </a:ext>
            </a:extLst>
          </p:cNvPr>
          <p:cNvSpPr txBox="1"/>
          <p:nvPr/>
        </p:nvSpPr>
        <p:spPr>
          <a:xfrm>
            <a:off x="2135686" y="5853112"/>
            <a:ext cx="19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92.44470789</a:t>
            </a:r>
            <a:r>
              <a:rPr lang="zh-TW" altLang="en-US" dirty="0"/>
              <a:t> 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9686EF-BF11-4CD6-801B-379D72047645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92.4461074</a:t>
            </a:r>
            <a:r>
              <a:rPr lang="zh-TW" altLang="en-US" dirty="0"/>
              <a:t> 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2C248C-2DB4-4193-BDCD-32F10D7E2ABF}"/>
              </a:ext>
            </a:extLst>
          </p:cNvPr>
          <p:cNvSpPr txBox="1"/>
          <p:nvPr/>
        </p:nvSpPr>
        <p:spPr>
          <a:xfrm>
            <a:off x="10186976" y="5836574"/>
            <a:ext cx="19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92.42049095</a:t>
            </a:r>
            <a:r>
              <a:rPr lang="zh-TW" altLang="en-US" dirty="0"/>
              <a:t>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B3DFED-34B5-4D59-94DE-1C3D59730773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E11C5E-4D8B-401A-B7CB-703CCBB29A93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9FDEFB-A384-4767-84D0-BBD40D5529F3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A9791AF-FAFB-4865-9C16-B382348669A6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92.51126303</a:t>
            </a:r>
            <a:r>
              <a:rPr lang="zh-TW" altLang="en-US" dirty="0"/>
              <a:t>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9716A57-554E-4BAF-A755-C9A48AEFE04E}"/>
              </a:ext>
            </a:extLst>
          </p:cNvPr>
          <p:cNvSpPr txBox="1"/>
          <p:nvPr/>
        </p:nvSpPr>
        <p:spPr>
          <a:xfrm>
            <a:off x="6077512" y="2376611"/>
            <a:ext cx="196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92.48896574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44081C-7C8A-41EA-9BDB-9410B3E504B0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92.47190198</a:t>
            </a:r>
            <a:r>
              <a:rPr lang="zh-TW" altLang="en-US" dirty="0"/>
              <a:t> 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5B3C51-808E-5D70-4AD3-E49EA374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14825" cy="2438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EC817D-6A92-27E7-13EB-5C1F1090F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963" y="0"/>
            <a:ext cx="4305300" cy="24479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E17818C-83A2-B780-6A57-188A3EFC8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" y="3393280"/>
            <a:ext cx="4257675" cy="24669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2E90159-9482-CDD0-7D21-6C0DD5B64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488" y="3416216"/>
            <a:ext cx="42957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82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A8E0AD94-232A-464C-97D8-46FE41651333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23500K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04A419-DF78-45A7-8201-3A8DA191FC45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24500K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008AAA-E5A5-4125-A784-7A3A2BA6FBEE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24000K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DA8B9-DDC3-4B9A-837B-003275689B16}"/>
              </a:ext>
            </a:extLst>
          </p:cNvPr>
          <p:cNvSpPr txBox="1"/>
          <p:nvPr/>
        </p:nvSpPr>
        <p:spPr>
          <a:xfrm>
            <a:off x="2096146" y="2422462"/>
            <a:ext cx="190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92.41836272</a:t>
            </a:r>
            <a:r>
              <a:rPr lang="zh-TW" altLang="en-US" dirty="0"/>
              <a:t>  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4B45B4-D1B2-4568-8341-2FE9B29C86EF}"/>
              </a:ext>
            </a:extLst>
          </p:cNvPr>
          <p:cNvSpPr txBox="1"/>
          <p:nvPr/>
        </p:nvSpPr>
        <p:spPr>
          <a:xfrm>
            <a:off x="6077512" y="2376611"/>
            <a:ext cx="211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92.40641665</a:t>
            </a:r>
            <a:r>
              <a:rPr lang="zh-TW" altLang="en-US" dirty="0"/>
              <a:t>  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C153C3C-9FE5-4FD4-99A5-2F32E6779FB1}"/>
              </a:ext>
            </a:extLst>
          </p:cNvPr>
          <p:cNvSpPr txBox="1"/>
          <p:nvPr/>
        </p:nvSpPr>
        <p:spPr>
          <a:xfrm>
            <a:off x="10030559" y="2405595"/>
            <a:ext cx="208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92.39513501</a:t>
            </a:r>
            <a:r>
              <a:rPr lang="zh-TW" altLang="en-US" dirty="0"/>
              <a:t>   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7C3AA77-F7D0-4E3D-9D66-E160E8601C29}"/>
              </a:ext>
            </a:extLst>
          </p:cNvPr>
          <p:cNvSpPr txBox="1"/>
          <p:nvPr/>
        </p:nvSpPr>
        <p:spPr>
          <a:xfrm>
            <a:off x="935365" y="586599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F54955-DBDE-4011-9B66-5E6D86B2134A}"/>
              </a:ext>
            </a:extLst>
          </p:cNvPr>
          <p:cNvSpPr txBox="1"/>
          <p:nvPr/>
        </p:nvSpPr>
        <p:spPr>
          <a:xfrm>
            <a:off x="2419349" y="5840579"/>
            <a:ext cx="19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92.38777233</a:t>
            </a:r>
            <a:r>
              <a:rPr lang="zh-TW" altLang="en-US" dirty="0"/>
              <a:t> 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7F0D22-7E84-F056-9DCE-CEF78FFF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" y="21186"/>
            <a:ext cx="4295775" cy="2409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120D12-F36F-A81C-C0B2-0F8188AE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58" y="23417"/>
            <a:ext cx="4286250" cy="242887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9B9FD9D-F75A-7C4B-4A46-BEFC24BB7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85032"/>
            <a:ext cx="4324350" cy="24384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7C44294-5FCD-78D7-401A-E89CEC153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25" y="7924"/>
            <a:ext cx="42957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9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264B45E2-0B54-5A2C-119E-B71A2584B4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812297"/>
              </p:ext>
            </p:extLst>
          </p:nvPr>
        </p:nvGraphicFramePr>
        <p:xfrm>
          <a:off x="307731" y="647699"/>
          <a:ext cx="4572000" cy="2867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B15E4DE-FFDB-82D5-020E-4710A8B57F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2118491"/>
              </p:ext>
            </p:extLst>
          </p:nvPr>
        </p:nvGraphicFramePr>
        <p:xfrm>
          <a:off x="269631" y="3533774"/>
          <a:ext cx="4572000" cy="2867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EE194C58-A778-366B-5C33-211B120268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679107"/>
              </p:ext>
            </p:extLst>
          </p:nvPr>
        </p:nvGraphicFramePr>
        <p:xfrm>
          <a:off x="4879731" y="638174"/>
          <a:ext cx="4572000" cy="287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D2EFB89E-E3A3-BD1A-05CA-0334157F6A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932397"/>
              </p:ext>
            </p:extLst>
          </p:nvPr>
        </p:nvGraphicFramePr>
        <p:xfrm>
          <a:off x="4879731" y="3533774"/>
          <a:ext cx="4572000" cy="287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1F8AF4E1-7384-90A7-C463-A6CF879D98CD}"/>
              </a:ext>
            </a:extLst>
          </p:cNvPr>
          <p:cNvSpPr txBox="1"/>
          <p:nvPr/>
        </p:nvSpPr>
        <p:spPr>
          <a:xfrm>
            <a:off x="0" y="0"/>
            <a:ext cx="8937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15K_Generations_</a:t>
            </a:r>
            <a:r>
              <a:rPr lang="zh-TW" altLang="en-US" sz="4000" dirty="0"/>
              <a:t>固定</a:t>
            </a:r>
            <a:r>
              <a:rPr lang="en-US" altLang="zh-TW" sz="4000" dirty="0"/>
              <a:t>LED</a:t>
            </a:r>
            <a:r>
              <a:rPr lang="zh-TW" altLang="en-US" sz="4000" dirty="0"/>
              <a:t>半高寬</a:t>
            </a:r>
            <a:r>
              <a:rPr lang="en-US" altLang="zh-TW" sz="4000" dirty="0"/>
              <a:t>Result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12920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0473" y="24989"/>
            <a:ext cx="8432549" cy="404420"/>
          </a:xfrm>
        </p:spPr>
        <p:txBody>
          <a:bodyPr>
            <a:normAutofit fontScale="90000"/>
          </a:bodyPr>
          <a:lstStyle/>
          <a:p>
            <a:r>
              <a:rPr lang="en-US" altLang="zh-TW" sz="4000" dirty="0" err="1"/>
              <a:t>Levenberg</a:t>
            </a:r>
            <a:r>
              <a:rPr lang="zh-TW" altLang="en-US" dirty="0"/>
              <a:t> </a:t>
            </a:r>
            <a:r>
              <a:rPr lang="en-US" altLang="zh-TW" dirty="0"/>
              <a:t>Marquardt</a:t>
            </a:r>
            <a:r>
              <a:rPr lang="zh-TW" altLang="en-US" dirty="0"/>
              <a:t> </a:t>
            </a:r>
            <a:r>
              <a:rPr lang="en-US" altLang="zh-TW" dirty="0"/>
              <a:t>Optimization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0" y="0"/>
            <a:ext cx="5077096" cy="882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Genetic 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圓角矩形 4"/>
              <p:cNvSpPr/>
              <p:nvPr/>
            </p:nvSpPr>
            <p:spPr>
              <a:xfrm>
                <a:off x="-1" y="1267455"/>
                <a:ext cx="5077097" cy="11543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最佳結果</a:t>
                </a:r>
                <a:endParaRPr lang="en-US" altLang="zh-TW" dirty="0"/>
              </a:p>
              <a:p>
                <a:pPr algn="ctr"/>
                <a:r>
                  <a:rPr lang="en-US" altLang="zh-TW" dirty="0"/>
                  <a:t>100-CRI (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B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𝐵𝐿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𝐵𝑅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𝑆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細明體" panose="02020509000000000000" pitchFamily="49" charset="-120"/>
                      </a:rPr>
                      <m:t>,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</a:t>
                </a:r>
                <a:r>
                  <a:rPr lang="el-GR" altLang="zh-TW" dirty="0">
                    <a:ea typeface="細明體" panose="02020509000000000000" pitchFamily="49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</a:p>
              <a:p>
                <a:pPr algn="ctr"/>
                <a:endParaRPr lang="zh-TW" altLang="en-US" dirty="0"/>
              </a:p>
            </p:txBody>
          </p:sp>
        </mc:Choice>
        <mc:Fallback xmlns="">
          <p:sp>
            <p:nvSpPr>
              <p:cNvPr id="5" name="圓角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267455"/>
                <a:ext cx="5077097" cy="115432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向下箭號 5"/>
          <p:cNvSpPr/>
          <p:nvPr/>
        </p:nvSpPr>
        <p:spPr>
          <a:xfrm>
            <a:off x="1878594" y="948342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 8"/>
              <p:cNvSpPr/>
              <p:nvPr/>
            </p:nvSpPr>
            <p:spPr>
              <a:xfrm>
                <a:off x="-93417" y="2941874"/>
                <a:ext cx="5263928" cy="7723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Jacobian Matrix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=[ </m:t>
                    </m:r>
                  </m:oMath>
                </a14:m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  <m:r>
                          <m:rPr>
                            <m:sty m:val="p"/>
                          </m:rPr>
                          <a:rPr lang="en-US" altLang="zh-TW" sz="12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TW" sz="12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1200" i="1" smtClean="0">
                            <a:latin typeface="Cambria Math" panose="02040503050406030204" pitchFamily="18" charset="0"/>
                          </a:rPr>
                          <m:t>𝞴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1200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a:rPr lang="zh-TW" altLang="en-US" sz="1200" i="1" smtClean="0">
                            <a:latin typeface="Cambria Math" panose="02040503050406030204" pitchFamily="18" charset="0"/>
                          </a:rPr>
                          <m:t>𝞴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𝐶𝑅𝐼</m:t>
                        </m:r>
                        <m:d>
                          <m:d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</m:num>
                      <m:den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𝞴</m:t>
                        </m:r>
                      </m:den>
                    </m:f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𝐶𝑅𝐼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sz="1200" i="1" dirty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el-GR" altLang="zh-TW" sz="1200" i="1" dirty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𝐶𝑅𝐼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sz="1200" i="1" dirty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el-GR" altLang="zh-TW" sz="1200" i="1" dirty="0">
                            <a:latin typeface="Cambria Math" panose="02040503050406030204" pitchFamily="18" charset="0"/>
                          </a:rPr>
                          <m:t>σ</m:t>
                        </m:r>
                      </m:den>
                    </m:f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,…..]</m:t>
                    </m:r>
                  </m:oMath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9" name="圓角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417" y="2941874"/>
                <a:ext cx="5263928" cy="7723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下箭號 9"/>
          <p:cNvSpPr/>
          <p:nvPr/>
        </p:nvSpPr>
        <p:spPr>
          <a:xfrm>
            <a:off x="1878594" y="2510052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圓角矩形 10"/>
              <p:cNvSpPr/>
              <p:nvPr/>
            </p:nvSpPr>
            <p:spPr>
              <a:xfrm>
                <a:off x="0" y="4200738"/>
                <a:ext cx="5077096" cy="9188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Hessian Matrix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圓角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00738"/>
                <a:ext cx="5077096" cy="918867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向下箭號 11"/>
          <p:cNvSpPr/>
          <p:nvPr/>
        </p:nvSpPr>
        <p:spPr>
          <a:xfrm>
            <a:off x="1878594" y="3858967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1878594" y="5207882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圓角矩形 13"/>
              <p:cNvSpPr/>
              <p:nvPr/>
            </p:nvSpPr>
            <p:spPr>
              <a:xfrm>
                <a:off x="0" y="5549653"/>
                <a:ext cx="5077096" cy="9188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/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altLang="zh-TW" b="0" dirty="0"/>
              </a:p>
              <a:p>
                <a:pPr algn="ctr"/>
                <a:r>
                  <a:rPr lang="en-US" altLang="zh-TW" dirty="0"/>
                  <a:t>(where 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ɛ= 100-CRI</a:t>
                </a:r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圓角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49653"/>
                <a:ext cx="5077096" cy="918867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圓角矩形 14"/>
              <p:cNvSpPr/>
              <p:nvPr/>
            </p:nvSpPr>
            <p:spPr>
              <a:xfrm>
                <a:off x="5160475" y="792164"/>
                <a:ext cx="3639493" cy="8193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[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dirty="0"/>
                  <a:t>)]</a:t>
                </a:r>
              </a:p>
              <a:p>
                <a:pPr algn="ctr"/>
                <a:r>
                  <a:rPr lang="en-US" altLang="zh-TW" dirty="0"/>
                  <a:t>[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)]]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5" name="圓角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475" y="792164"/>
                <a:ext cx="3639493" cy="819344"/>
              </a:xfrm>
              <a:prstGeom prst="roundRect">
                <a:avLst/>
              </a:prstGeom>
              <a:blipFill rotWithShape="0">
                <a:blip r:embed="rId6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向下箭號 15"/>
          <p:cNvSpPr/>
          <p:nvPr/>
        </p:nvSpPr>
        <p:spPr>
          <a:xfrm>
            <a:off x="6518494" y="1754802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5160475" y="2151590"/>
            <a:ext cx="3639493" cy="819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Calculate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圓角矩形 17"/>
              <p:cNvSpPr/>
              <p:nvPr/>
            </p:nvSpPr>
            <p:spPr>
              <a:xfrm>
                <a:off x="5160474" y="3511016"/>
                <a:ext cx="3639493" cy="8193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[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TW" dirty="0"/>
                  <a:t>)]</a:t>
                </a:r>
              </a:p>
              <a:p>
                <a:pPr algn="ctr"/>
                <a:r>
                  <a:rPr lang="en-US" altLang="zh-TW" dirty="0"/>
                  <a:t>[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dirty="0"/>
                  <a:t>)]]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" name="圓角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474" y="3511016"/>
                <a:ext cx="3639493" cy="819344"/>
              </a:xfrm>
              <a:prstGeom prst="roundRect">
                <a:avLst/>
              </a:prstGeom>
              <a:blipFill rotWithShape="0">
                <a:blip r:embed="rId7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向下箭號 18"/>
          <p:cNvSpPr/>
          <p:nvPr/>
        </p:nvSpPr>
        <p:spPr>
          <a:xfrm>
            <a:off x="6518494" y="3114228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5160473" y="4870442"/>
            <a:ext cx="3639493" cy="819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Calculate</a:t>
            </a:r>
            <a:endParaRPr lang="zh-TW" altLang="en-US" dirty="0"/>
          </a:p>
        </p:txBody>
      </p:sp>
      <p:sp>
        <p:nvSpPr>
          <p:cNvPr id="21" name="向下箭號 20"/>
          <p:cNvSpPr/>
          <p:nvPr/>
        </p:nvSpPr>
        <p:spPr>
          <a:xfrm>
            <a:off x="6598466" y="4473654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980219" y="5639555"/>
            <a:ext cx="29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cxnSp>
        <p:nvCxnSpPr>
          <p:cNvPr id="34" name="直線接點 33"/>
          <p:cNvCxnSpPr/>
          <p:nvPr/>
        </p:nvCxnSpPr>
        <p:spPr>
          <a:xfrm>
            <a:off x="8799966" y="2688879"/>
            <a:ext cx="995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8799966" y="2421775"/>
            <a:ext cx="995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>
            <a:off x="9794342" y="2688879"/>
            <a:ext cx="1508" cy="549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9794342" y="1113398"/>
            <a:ext cx="0" cy="1299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H="1" flipV="1">
            <a:off x="8799966" y="1113398"/>
            <a:ext cx="994376" cy="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7624523" y="3237984"/>
            <a:ext cx="2169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9279801" y="2325386"/>
                <a:ext cx="3303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F0000"/>
                    </a:solidFill>
                  </a:rPr>
                  <a:t>[</a:t>
                </a:r>
                <a:r>
                  <a:rPr lang="en-US" altLang="zh-TW" dirty="0">
                    <a:solidFill>
                      <a:srgbClr val="FF0000"/>
                    </a:solidFill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)]&lt;[</a:t>
                </a:r>
                <a:r>
                  <a:rPr lang="en-US" altLang="zh-TW" dirty="0">
                    <a:solidFill>
                      <a:srgbClr val="FF0000"/>
                    </a:solidFill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)]]?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01" y="2325386"/>
                <a:ext cx="3303002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9976916" y="2998390"/>
                <a:ext cx="2489705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True  </a:t>
                </a:r>
                <a:r>
                  <a:rPr lang="el-GR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λ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num>
                      <m:den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l-GR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λ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916" y="2998390"/>
                <a:ext cx="2489705" cy="785536"/>
              </a:xfrm>
              <a:prstGeom prst="rect">
                <a:avLst/>
              </a:prstGeom>
              <a:blipFill rotWithShape="0">
                <a:blip r:embed="rId9"/>
                <a:stretch>
                  <a:fillRect l="-22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/>
          <p:cNvSpPr txBox="1"/>
          <p:nvPr/>
        </p:nvSpPr>
        <p:spPr>
          <a:xfrm>
            <a:off x="9976917" y="1804218"/>
            <a:ext cx="202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False </a:t>
            </a:r>
            <a:r>
              <a:rPr lang="el-GR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λ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 = 10</a:t>
            </a:r>
            <a:r>
              <a:rPr lang="el-GR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λ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0515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9D528A6-16DD-F2AD-EB0D-7E24D752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62" y="192332"/>
            <a:ext cx="5328002" cy="62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50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05C54F9-483F-1A5F-7E6A-B14C7036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8" y="0"/>
            <a:ext cx="9990848" cy="63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2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E02A492-769D-C28B-F527-1188526C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5569" cy="59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2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6095962-998D-4930-AB72-179D6954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117238"/>
            <a:ext cx="4314825" cy="24479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084A08-19C5-4BC9-B93B-B4406805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7675" cy="24193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42EAC7-5FB9-4150-B9EF-E2FA0D0F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9525"/>
            <a:ext cx="4267200" cy="2409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6FC4D7-9043-4879-BDA9-68E085894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7" y="0"/>
            <a:ext cx="4276725" cy="24574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7CFF23C-25F2-4B09-B03D-DA433B1D3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98188"/>
            <a:ext cx="4314825" cy="24669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69C6A9E-195E-4B36-85B9-2E723CB4F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584" y="3083353"/>
            <a:ext cx="4286250" cy="24193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BFE4B9-AB5B-4561-850A-F2D7C52EDC44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618093-FE97-43CB-AD72-79A466E0A5CA}"/>
              </a:ext>
            </a:extLst>
          </p:cNvPr>
          <p:cNvSpPr txBox="1"/>
          <p:nvPr/>
        </p:nvSpPr>
        <p:spPr>
          <a:xfrm>
            <a:off x="8725717" y="55551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5000K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7166C1-C0EE-4AD7-A7DA-2E593198F685}"/>
              </a:ext>
            </a:extLst>
          </p:cNvPr>
          <p:cNvSpPr txBox="1"/>
          <p:nvPr/>
        </p:nvSpPr>
        <p:spPr>
          <a:xfrm>
            <a:off x="4579485" y="55565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4500K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37D8843-A4BA-4879-96EB-F1951224A718}"/>
              </a:ext>
            </a:extLst>
          </p:cNvPr>
          <p:cNvSpPr txBox="1"/>
          <p:nvPr/>
        </p:nvSpPr>
        <p:spPr>
          <a:xfrm>
            <a:off x="612395" y="557879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9FC43AC-33DF-454B-B136-4DC6402DA1BB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E7F3067-3D44-4273-BEFF-A61ABAB7F360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C85565B-500E-4FBF-8AA1-DBA25A63BF70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87.63344</a:t>
            </a:r>
            <a:r>
              <a:rPr lang="zh-TW" altLang="en-US" dirty="0"/>
              <a:t>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337EB8-EEEE-49B0-820B-15B1FE0FF782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90.36365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7E1E48-7132-4E37-9808-B6813D1387BA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93.14639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C90A3C-8768-4FEE-92B8-263C6357F201}"/>
              </a:ext>
            </a:extLst>
          </p:cNvPr>
          <p:cNvSpPr txBox="1"/>
          <p:nvPr/>
        </p:nvSpPr>
        <p:spPr>
          <a:xfrm>
            <a:off x="2135686" y="557165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92.93769</a:t>
            </a:r>
            <a:r>
              <a:rPr lang="zh-TW" altLang="en-US" dirty="0"/>
              <a:t>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711F046-2C3D-4D0D-80C7-1FDC6590CA7B}"/>
              </a:ext>
            </a:extLst>
          </p:cNvPr>
          <p:cNvSpPr txBox="1"/>
          <p:nvPr/>
        </p:nvSpPr>
        <p:spPr>
          <a:xfrm>
            <a:off x="6096000" y="555511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93.63356</a:t>
            </a:r>
            <a:r>
              <a:rPr lang="zh-TW" altLang="en-US" dirty="0"/>
              <a:t>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C66E0C6-A140-4206-862F-47C68C1AD188}"/>
              </a:ext>
            </a:extLst>
          </p:cNvPr>
          <p:cNvSpPr txBox="1"/>
          <p:nvPr/>
        </p:nvSpPr>
        <p:spPr>
          <a:xfrm>
            <a:off x="10186976" y="555511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93.68401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07201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15F2D2-732D-484E-95AC-D438EEBA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95775" cy="24288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188704-4ECB-493C-B8E5-754BEA25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12" y="19050"/>
            <a:ext cx="4295775" cy="2409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1D219E-68D6-48BA-B042-BDC221F8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27" y="-1"/>
            <a:ext cx="4295775" cy="24288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793A1E9-FEEA-41C7-93F5-26FD585D2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3224213"/>
            <a:ext cx="4286250" cy="24098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5260788-78CF-46D9-B381-EA2D02D46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112" y="3224213"/>
            <a:ext cx="4257675" cy="24098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2A01FB8-BC16-4445-B230-79EBD5DA8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227" y="3224212"/>
            <a:ext cx="4314825" cy="239077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E70BED-73B2-4250-9CBA-761D9A62624B}"/>
              </a:ext>
            </a:extLst>
          </p:cNvPr>
          <p:cNvSpPr txBox="1"/>
          <p:nvPr/>
        </p:nvSpPr>
        <p:spPr>
          <a:xfrm>
            <a:off x="8725717" y="55551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EF2512-E232-4162-86F3-5B105034C511}"/>
              </a:ext>
            </a:extLst>
          </p:cNvPr>
          <p:cNvSpPr txBox="1"/>
          <p:nvPr/>
        </p:nvSpPr>
        <p:spPr>
          <a:xfrm>
            <a:off x="4579485" y="55565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D256924-30DB-4132-8087-F993CA365D4F}"/>
              </a:ext>
            </a:extLst>
          </p:cNvPr>
          <p:cNvSpPr txBox="1"/>
          <p:nvPr/>
        </p:nvSpPr>
        <p:spPr>
          <a:xfrm>
            <a:off x="612395" y="557879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0302CB-02D6-4338-B16B-84E7B176A169}"/>
              </a:ext>
            </a:extLst>
          </p:cNvPr>
          <p:cNvSpPr txBox="1"/>
          <p:nvPr/>
        </p:nvSpPr>
        <p:spPr>
          <a:xfrm>
            <a:off x="2135686" y="557165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92.83513</a:t>
            </a:r>
            <a:r>
              <a:rPr lang="zh-TW" altLang="en-US" dirty="0"/>
              <a:t>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523061D-D335-4522-9085-AF50322D77D7}"/>
              </a:ext>
            </a:extLst>
          </p:cNvPr>
          <p:cNvSpPr txBox="1"/>
          <p:nvPr/>
        </p:nvSpPr>
        <p:spPr>
          <a:xfrm>
            <a:off x="6096000" y="555511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92.63381</a:t>
            </a:r>
            <a:r>
              <a:rPr lang="zh-TW" altLang="en-US" dirty="0"/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71D31BB-0BC5-4B66-A836-BC246177D52D}"/>
              </a:ext>
            </a:extLst>
          </p:cNvPr>
          <p:cNvSpPr txBox="1"/>
          <p:nvPr/>
        </p:nvSpPr>
        <p:spPr>
          <a:xfrm>
            <a:off x="10186976" y="555511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92.86549</a:t>
            </a:r>
            <a:r>
              <a:rPr lang="zh-TW" altLang="en-US" dirty="0"/>
              <a:t>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748BC2-6239-4EC8-9E8D-4694D07EB402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AFEDA6A-7A61-4814-94A3-FCFEDE509945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7D8B544-64B3-46AD-973B-D089A8207398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E81785B-51AF-4960-B337-55E63348994F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92.64159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932EB72-4103-42F2-BFFF-F96806BE8870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92.7066</a:t>
            </a:r>
            <a:r>
              <a:rPr lang="zh-TW" altLang="en-US" dirty="0"/>
              <a:t>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3E7F68-CD37-4B6E-8BFE-83E489019D92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92.85648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1475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9E1D0A-B697-4392-AE94-C8A0F79A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77"/>
            <a:ext cx="4276725" cy="24003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598801-710E-4FDC-A2C6-27FD6BE05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0"/>
            <a:ext cx="4276725" cy="24193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F9A102C-1E45-403A-8CD4-BE1B1C833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99" y="-9525"/>
            <a:ext cx="4305300" cy="24288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FB27C5-6E99-49FE-A955-44C4AA772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324350" cy="2438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620FA71-C57E-4894-93A6-F0A54E5DA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637" y="3443287"/>
            <a:ext cx="4295775" cy="24098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ACC08A1-D2FE-485F-A9FD-53F2E0474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183" y="3405187"/>
            <a:ext cx="4314825" cy="244792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1B8B21-DA5C-4BFF-884B-589F27717DFF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8500K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037C271-FA4E-40E4-A76F-F09715B70944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971C7E-8882-4FE9-BA15-082FD8954C37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A21A92-89A5-46D6-B8DE-A0069616116D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92.76891</a:t>
            </a:r>
            <a:r>
              <a:rPr lang="zh-TW" altLang="en-US" dirty="0"/>
              <a:t>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D79922-B0A9-4E94-BB4C-E494B58DD65B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91.85306</a:t>
            </a:r>
            <a:r>
              <a:rPr lang="zh-TW" altLang="en-US" dirty="0"/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F6FF8BB-2E18-47FB-8E47-ED35BEDE71E2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91.97733</a:t>
            </a:r>
            <a:r>
              <a:rPr lang="zh-TW" altLang="en-US" dirty="0"/>
              <a:t>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59897B1-9374-4FFC-AB3E-3F550579342E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D10E18-CF35-4032-9E8F-A81AE3940CF2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82BB09-D3E9-486D-99D5-93FE8D41DB05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26FFE04-9A99-4587-89F0-02B46D17DAB4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92.05914</a:t>
            </a:r>
            <a:r>
              <a:rPr lang="zh-TW" altLang="en-US" dirty="0"/>
              <a:t>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923B4BF-4536-462A-BA4B-4F794CA4940F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92.43866</a:t>
            </a:r>
            <a:r>
              <a:rPr lang="zh-TW" altLang="en-US" dirty="0"/>
              <a:t>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7DA8EBB-3200-4E82-8FD1-1541CA5CD393}"/>
              </a:ext>
            </a:extLst>
          </p:cNvPr>
          <p:cNvSpPr txBox="1"/>
          <p:nvPr/>
        </p:nvSpPr>
        <p:spPr>
          <a:xfrm>
            <a:off x="10186976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92.41603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966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AFDBA40-69A2-4DBA-AE92-B3FAECBF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24193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99854E-64B1-423C-8DFF-8EF9A368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0"/>
            <a:ext cx="4276725" cy="24479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15B1F8-A6D2-4458-B160-6AC56AD88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49" y="0"/>
            <a:ext cx="4286250" cy="24098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2F48F9-18B7-44F3-8647-6484F0D25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276725" cy="24288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0C639A8-13F8-4381-B99A-A928E3ED9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637" y="3429000"/>
            <a:ext cx="4248150" cy="2400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258070A-9E04-48D0-9A06-D87D90E6B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749" y="3429000"/>
            <a:ext cx="4286250" cy="24384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EB1EAD-B0D0-440C-B622-69AF0273F72F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11500K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BC9201-63A6-4EF6-9BD1-6ECBE2D3C5BF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F832886-C7A1-490B-8C64-E34E17B34D4A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A144134-E97E-4459-B6F9-D705194D64D2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92.22525</a:t>
            </a:r>
            <a:r>
              <a:rPr lang="zh-TW" altLang="en-US" dirty="0"/>
              <a:t>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61266A-75BB-424A-A33E-44EF6C4E7F00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91.21459</a:t>
            </a:r>
            <a:r>
              <a:rPr lang="zh-TW" altLang="en-US" dirty="0"/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D525EF8-9B1D-47FA-A63E-E47FA8C67C84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92.19245</a:t>
            </a:r>
            <a:r>
              <a:rPr lang="zh-TW" altLang="en-US" dirty="0"/>
              <a:t>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06BF52-65C1-4AC2-B150-3EBDE9C5FED5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14000K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6B09CE3-5F45-490B-AB24-45B08EAAEF42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71CA5B-C399-4F3D-8F9B-0CBB6F419CBE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04683A8-4F2B-4EB7-B5D7-144B90E5B143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92.00416</a:t>
            </a:r>
            <a:r>
              <a:rPr lang="zh-TW" altLang="en-US" dirty="0"/>
              <a:t>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B79A460-31AB-4E17-9D4A-80F04A01A128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91.87896</a:t>
            </a:r>
            <a:r>
              <a:rPr lang="zh-TW" altLang="en-US" dirty="0"/>
              <a:t>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2F5ED2E-924E-4CC8-AE59-DE10185FC215}"/>
              </a:ext>
            </a:extLst>
          </p:cNvPr>
          <p:cNvSpPr txBox="1"/>
          <p:nvPr/>
        </p:nvSpPr>
        <p:spPr>
          <a:xfrm>
            <a:off x="10186976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91.4749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3319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28427D-FE92-4842-8522-EE927356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05300" cy="24479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FD0018-BD69-4DC0-8C9C-E266863C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0"/>
            <a:ext cx="4276725" cy="24479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E4F6BF-DCB3-4521-9785-433FD91A6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2" y="0"/>
            <a:ext cx="4276725" cy="24574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8E3E3C-A07E-4144-874A-898DCDCF2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286250" cy="24098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48D23C7-D11F-4A16-9331-118B155A0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637" y="3438525"/>
            <a:ext cx="4295775" cy="2400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474CAC8-58E0-46BA-9D08-8D5832810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0989" y="3438525"/>
            <a:ext cx="4248150" cy="240982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0F0581-8629-44A1-8E33-A84C55DE8096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49E97D0-DF32-4111-9BEE-53E68B09E4D5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7E3930D-9E1B-418D-99F6-4C5171543970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497D7A8-1F28-47FA-931C-7C0044A17037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91.15433</a:t>
            </a:r>
            <a:r>
              <a:rPr lang="zh-TW" altLang="en-US" dirty="0"/>
              <a:t>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56ED34-61F9-4F8B-8449-5E017AF47695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91.54778</a:t>
            </a:r>
            <a:r>
              <a:rPr lang="zh-TW" altLang="en-US" dirty="0"/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F36552-C5C6-4D7B-86C6-B9B13FFA3867}"/>
              </a:ext>
            </a:extLst>
          </p:cNvPr>
          <p:cNvSpPr txBox="1"/>
          <p:nvPr/>
        </p:nvSpPr>
        <p:spPr>
          <a:xfrm>
            <a:off x="10186976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91.6032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D793B25-9ED7-41FC-980F-64E09D45B85E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C8BF15-9D0F-4F01-B435-41EC615A7F6E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3563A2-4C88-40BC-8507-CC5BC46D8291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68292B-4D13-4CC6-A663-F3E6E1723CD9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91.66253</a:t>
            </a:r>
            <a:r>
              <a:rPr lang="zh-TW" altLang="en-US" dirty="0"/>
              <a:t>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C250141-6D47-4D05-B78D-D92CFE43807D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91.59424</a:t>
            </a:r>
            <a:r>
              <a:rPr lang="zh-TW" altLang="en-US" dirty="0"/>
              <a:t>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76B553A-FCF2-48E1-9372-8A152A816136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91.22843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7311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1575D15-93BD-4C9C-9613-866B61AA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2390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376618-7DB1-44A8-A517-42F0C11E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62" y="0"/>
            <a:ext cx="4257675" cy="24288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BAAFE21-9798-4AF7-AD98-CAC6D44AE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2" y="0"/>
            <a:ext cx="4295775" cy="24193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8DF7A8B-0F2B-47CC-89C3-1DD080F5F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286250" cy="24098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3E820D-47F6-423B-9A75-CE01CFCB7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162" y="3390900"/>
            <a:ext cx="4257675" cy="238125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43F3516-A92F-45DD-BCBD-A2AC30FC9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752" y="3371850"/>
            <a:ext cx="4295775" cy="24193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BC6F72A-DDED-4CBF-8317-AB1098025F2B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17500K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A65F69-8664-4326-AFD1-42315D791328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18500K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DB9BCBB-20E6-48A9-BE22-4F57FF8074DB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18000K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AC8D3FB-1201-45DF-8FE5-D581B2A5AF8A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91.34207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9BF3E45-AD55-4F94-8592-0BE4631A6F7C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91.57627</a:t>
            </a:r>
            <a:r>
              <a:rPr lang="zh-TW" altLang="en-US" dirty="0"/>
              <a:t>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DF7D13A-18D4-4ACD-B59A-86B1CF27B971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91.0155</a:t>
            </a:r>
            <a:r>
              <a:rPr lang="zh-TW" altLang="en-US" dirty="0"/>
              <a:t>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168C4E-9D54-48D0-82ED-2FA523FD01E0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168565A-D088-48A3-8A51-EFEB3095AFF3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19500K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8E3C49E-C3C2-4E19-B079-375EB1DD4ECF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19000K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DB35321-CCA6-4207-9CB0-48F01789B23E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91.51801</a:t>
            </a:r>
            <a:r>
              <a:rPr lang="zh-TW" altLang="en-US" dirty="0"/>
              <a:t>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CE9C735-AB02-4D1B-B060-951E7D3E61D0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90.50792</a:t>
            </a:r>
            <a:r>
              <a:rPr lang="zh-TW" altLang="en-US" dirty="0"/>
              <a:t>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A808B9A-6A48-471E-A95D-F8362D1889DC}"/>
              </a:ext>
            </a:extLst>
          </p:cNvPr>
          <p:cNvSpPr txBox="1"/>
          <p:nvPr/>
        </p:nvSpPr>
        <p:spPr>
          <a:xfrm>
            <a:off x="10186976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91.3937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6799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52E99482-C5B2-F679-99E8-AFDEC713F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014081"/>
              </p:ext>
            </p:extLst>
          </p:nvPr>
        </p:nvGraphicFramePr>
        <p:xfrm>
          <a:off x="3711620" y="102236"/>
          <a:ext cx="6973796" cy="3326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6283B069-3D30-2DC4-33CC-693FB79691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11780"/>
              </p:ext>
            </p:extLst>
          </p:nvPr>
        </p:nvGraphicFramePr>
        <p:xfrm>
          <a:off x="3646305" y="3331029"/>
          <a:ext cx="6973795" cy="3069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C237E2BF-56EB-2259-F3BC-FB95A7C1F77B}"/>
              </a:ext>
            </a:extLst>
          </p:cNvPr>
          <p:cNvSpPr txBox="1"/>
          <p:nvPr/>
        </p:nvSpPr>
        <p:spPr>
          <a:xfrm>
            <a:off x="148369" y="146483"/>
            <a:ext cx="2958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Comparison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85344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A91C99-3D90-4182-9F8D-702870E9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38625" cy="243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D52F5E3-854D-42D9-8417-85E8B37D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62" y="0"/>
            <a:ext cx="4257675" cy="243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8856F2D-61A4-4AA4-92F0-9553CE936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274" y="0"/>
            <a:ext cx="4276725" cy="2438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CC202A3-7F9F-482C-A322-C67C97559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267200" cy="24193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9F4A1BE-793A-463B-8861-9126DE096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162" y="3409950"/>
            <a:ext cx="4248150" cy="24384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2307F2A-50AE-43C0-92B6-0B4A792EF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274" y="3409950"/>
            <a:ext cx="4267200" cy="241935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0FD923-8209-49EC-840E-050C15E5DAFB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EDD4C6-6C07-40C7-B91A-33D76544A827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E4FBDB-0024-42C2-B6EA-225E666A310F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7A9227-C022-4D63-8EAC-99A9CE1E022B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90.62023</a:t>
            </a:r>
            <a:r>
              <a:rPr lang="zh-TW" altLang="en-US" dirty="0"/>
              <a:t>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9686EF-BF11-4CD6-801B-379D72047645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91.28128</a:t>
            </a:r>
            <a:r>
              <a:rPr lang="zh-TW" altLang="en-US" dirty="0"/>
              <a:t>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2C248C-2DB4-4193-BDCD-32F10D7E2ABF}"/>
              </a:ext>
            </a:extLst>
          </p:cNvPr>
          <p:cNvSpPr txBox="1"/>
          <p:nvPr/>
        </p:nvSpPr>
        <p:spPr>
          <a:xfrm>
            <a:off x="10186976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90.63812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B3DFED-34B5-4D59-94DE-1C3D59730773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E11C5E-4D8B-401A-B7CB-703CCBB29A93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9FDEFB-A384-4767-84D0-BBD40D5529F3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A9791AF-FAFB-4865-9C16-B382348669A6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91.28442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9716A57-554E-4BAF-A755-C9A48AEFE04E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91.03869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44081C-7C8A-41EA-9BDB-9410B3E504B0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91.01298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85122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C0CE8F0-5D72-4245-AA76-3A5BB145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59" y="4928"/>
            <a:ext cx="4267200" cy="243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D64F2D-ED31-48DF-A57B-4CFC353A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8" y="3430754"/>
            <a:ext cx="4286250" cy="240982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8E0AD94-232A-464C-97D8-46FE41651333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23500K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04A419-DF78-45A7-8201-3A8DA191FC45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24500K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008AAA-E5A5-4125-A784-7A3A2BA6FBEE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24000K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DA8B9-DDC3-4B9A-837B-003275689B16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90.96542</a:t>
            </a:r>
            <a:r>
              <a:rPr lang="zh-TW" altLang="en-US" dirty="0"/>
              <a:t> 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4B45B4-D1B2-4568-8341-2FE9B29C86EF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90.56195</a:t>
            </a:r>
            <a:r>
              <a:rPr lang="zh-TW" altLang="en-US" dirty="0"/>
              <a:t> 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C153C3C-9FE5-4FD4-99A5-2F32E6779FB1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90.91828</a:t>
            </a:r>
            <a:r>
              <a:rPr lang="zh-TW" altLang="en-US" dirty="0"/>
              <a:t>  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3AA4C3C-BFD9-4162-9DDC-153402CF9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7" y="33503"/>
            <a:ext cx="4238625" cy="24098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B528DB-155A-4045-9CFB-2BD3009A3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889" y="0"/>
            <a:ext cx="4267200" cy="240982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7C3AA77-F7D0-4E3D-9D66-E160E8601C29}"/>
              </a:ext>
            </a:extLst>
          </p:cNvPr>
          <p:cNvSpPr txBox="1"/>
          <p:nvPr/>
        </p:nvSpPr>
        <p:spPr>
          <a:xfrm>
            <a:off x="935365" y="586599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F54955-DBDE-4011-9B66-5E6D86B2134A}"/>
              </a:ext>
            </a:extLst>
          </p:cNvPr>
          <p:cNvSpPr txBox="1"/>
          <p:nvPr/>
        </p:nvSpPr>
        <p:spPr>
          <a:xfrm>
            <a:off x="2419349" y="584057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91.19389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1141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B92431-2C6F-43B4-94CE-C0E0F2C9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8" y="247650"/>
            <a:ext cx="10493986" cy="40898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3F590D-53B9-4D0D-AECB-B68FEA1B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7" y="4337488"/>
            <a:ext cx="3748229" cy="22728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D520EE1-1E53-4C1F-B0A5-27D82530EAFC}"/>
              </a:ext>
            </a:extLst>
          </p:cNvPr>
          <p:cNvSpPr txBox="1"/>
          <p:nvPr/>
        </p:nvSpPr>
        <p:spPr>
          <a:xfrm>
            <a:off x="10699874" y="2123292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403BE9-E9D9-449B-A98F-A3A027368C92}"/>
              </a:ext>
            </a:extLst>
          </p:cNvPr>
          <p:cNvSpPr txBox="1"/>
          <p:nvPr/>
        </p:nvSpPr>
        <p:spPr>
          <a:xfrm>
            <a:off x="3724643" y="324608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25D0CC-D9F0-48E4-A155-9ADABAC66C6B}"/>
              </a:ext>
            </a:extLst>
          </p:cNvPr>
          <p:cNvSpPr txBox="1"/>
          <p:nvPr/>
        </p:nvSpPr>
        <p:spPr>
          <a:xfrm>
            <a:off x="266336" y="40005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3A8FA4-7816-4379-BA98-A6B0EF58730F}"/>
              </a:ext>
            </a:extLst>
          </p:cNvPr>
          <p:cNvSpPr txBox="1"/>
          <p:nvPr/>
        </p:nvSpPr>
        <p:spPr>
          <a:xfrm>
            <a:off x="7260798" y="24765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6D852F-2460-47B0-AF1C-AF60510B4B14}"/>
              </a:ext>
            </a:extLst>
          </p:cNvPr>
          <p:cNvSpPr txBox="1"/>
          <p:nvPr/>
        </p:nvSpPr>
        <p:spPr>
          <a:xfrm>
            <a:off x="266336" y="441293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1043D54-8165-4001-9427-DA7BF35AEC4B}"/>
              </a:ext>
            </a:extLst>
          </p:cNvPr>
          <p:cNvSpPr txBox="1"/>
          <p:nvPr/>
        </p:nvSpPr>
        <p:spPr>
          <a:xfrm>
            <a:off x="7260798" y="2321018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EF16CE-AA23-4ECD-B6C2-F8251E523054}"/>
              </a:ext>
            </a:extLst>
          </p:cNvPr>
          <p:cNvSpPr txBox="1"/>
          <p:nvPr/>
        </p:nvSpPr>
        <p:spPr>
          <a:xfrm>
            <a:off x="266336" y="2384787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953E85D-E907-49E7-8398-38507230D17C}"/>
              </a:ext>
            </a:extLst>
          </p:cNvPr>
          <p:cNvSpPr txBox="1"/>
          <p:nvPr/>
        </p:nvSpPr>
        <p:spPr>
          <a:xfrm>
            <a:off x="3779503" y="2321018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515D5A0-41DC-43AF-9526-C81518546A8A}"/>
              </a:ext>
            </a:extLst>
          </p:cNvPr>
          <p:cNvSpPr txBox="1"/>
          <p:nvPr/>
        </p:nvSpPr>
        <p:spPr>
          <a:xfrm>
            <a:off x="6772642" y="441293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435B3E-A3D6-4CB9-93A7-0403539ABDFF}"/>
              </a:ext>
            </a:extLst>
          </p:cNvPr>
          <p:cNvSpPr txBox="1"/>
          <p:nvPr/>
        </p:nvSpPr>
        <p:spPr>
          <a:xfrm>
            <a:off x="10758489" y="4402622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34E1D9-458B-4827-B8B6-0466DDDE87B2}"/>
              </a:ext>
            </a:extLst>
          </p:cNvPr>
          <p:cNvSpPr txBox="1"/>
          <p:nvPr/>
        </p:nvSpPr>
        <p:spPr>
          <a:xfrm>
            <a:off x="6772642" y="221551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B4FCE5D-35AB-4A5A-9C46-8DE4F18AB4C2}"/>
              </a:ext>
            </a:extLst>
          </p:cNvPr>
          <p:cNvSpPr txBox="1"/>
          <p:nvPr/>
        </p:nvSpPr>
        <p:spPr>
          <a:xfrm>
            <a:off x="3236486" y="2199492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4C9418B-C67E-4BC2-B92A-477293A1E0D3}"/>
              </a:ext>
            </a:extLst>
          </p:cNvPr>
          <p:cNvSpPr txBox="1"/>
          <p:nvPr/>
        </p:nvSpPr>
        <p:spPr>
          <a:xfrm>
            <a:off x="3341809" y="4262753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4ECDDDF-9697-4F1F-991A-83C7BC4DE0F3}"/>
              </a:ext>
            </a:extLst>
          </p:cNvPr>
          <p:cNvSpPr txBox="1"/>
          <p:nvPr/>
        </p:nvSpPr>
        <p:spPr>
          <a:xfrm>
            <a:off x="3341809" y="6458607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3061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050D87F-2D77-4E43-A7D9-72C445FC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511" y="4203574"/>
            <a:ext cx="4105275" cy="25717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06830D-3F8C-464E-810C-C0B47F9847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43951" y="3387970"/>
            <a:ext cx="3710911" cy="32701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7397399-151A-4AEF-82F6-9E930FC5D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17" y="3402742"/>
            <a:ext cx="4105275" cy="257175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C53520E1-2676-42FE-83E3-D61FFA57AB07}"/>
              </a:ext>
            </a:extLst>
          </p:cNvPr>
          <p:cNvSpPr/>
          <p:nvPr/>
        </p:nvSpPr>
        <p:spPr>
          <a:xfrm>
            <a:off x="5793853" y="3763108"/>
            <a:ext cx="1336430" cy="1887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B5F930-EBAA-4AAA-B7A0-FB8B3854F2E2}"/>
              </a:ext>
            </a:extLst>
          </p:cNvPr>
          <p:cNvSpPr txBox="1"/>
          <p:nvPr/>
        </p:nvSpPr>
        <p:spPr>
          <a:xfrm>
            <a:off x="4510089" y="5789826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F91B7F-3173-463C-A4FB-8B84266C7147}"/>
              </a:ext>
            </a:extLst>
          </p:cNvPr>
          <p:cNvSpPr txBox="1"/>
          <p:nvPr/>
        </p:nvSpPr>
        <p:spPr>
          <a:xfrm>
            <a:off x="800745" y="343278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CRI</a:t>
            </a:r>
            <a:endParaRPr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45B4364-B5CC-4C62-B1F3-3AA4099AEBBA}"/>
              </a:ext>
            </a:extLst>
          </p:cNvPr>
          <p:cNvSpPr txBox="1"/>
          <p:nvPr/>
        </p:nvSpPr>
        <p:spPr>
          <a:xfrm>
            <a:off x="7428210" y="3049416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CRI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2EFA5A-9B67-4C6D-9972-0BC745E5B9B9}"/>
              </a:ext>
            </a:extLst>
          </p:cNvPr>
          <p:cNvSpPr txBox="1"/>
          <p:nvPr/>
        </p:nvSpPr>
        <p:spPr>
          <a:xfrm>
            <a:off x="10818377" y="6551211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B449BBE-1A4F-4DCC-815F-C8FD44F0D1CF}"/>
              </a:ext>
            </a:extLst>
          </p:cNvPr>
          <p:cNvSpPr txBox="1"/>
          <p:nvPr/>
        </p:nvSpPr>
        <p:spPr>
          <a:xfrm>
            <a:off x="5416061" y="2981747"/>
            <a:ext cx="188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         </a:t>
            </a:r>
            <a:r>
              <a:rPr lang="en-US" altLang="zh-TW" dirty="0"/>
              <a:t>CRI</a:t>
            </a:r>
          </a:p>
          <a:p>
            <a:r>
              <a:rPr lang="zh-TW" altLang="en-US" dirty="0"/>
              <a:t>與學長結果比較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04E4DF-C88E-4EFC-BCFE-7D0E479C9564}"/>
              </a:ext>
            </a:extLst>
          </p:cNvPr>
          <p:cNvSpPr txBox="1"/>
          <p:nvPr/>
        </p:nvSpPr>
        <p:spPr>
          <a:xfrm>
            <a:off x="2569559" y="5959103"/>
            <a:ext cx="188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</a:t>
            </a:r>
            <a:r>
              <a:rPr lang="zh-TW" altLang="en-US" dirty="0"/>
              <a:t>趨勢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1760A83-75C3-4AB7-873B-EEE9E207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45" y="190640"/>
            <a:ext cx="4105275" cy="2433841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8917233-67B1-4232-80DD-DBBDC8B4291A}"/>
              </a:ext>
            </a:extLst>
          </p:cNvPr>
          <p:cNvCxnSpPr/>
          <p:nvPr/>
        </p:nvCxnSpPr>
        <p:spPr>
          <a:xfrm>
            <a:off x="58615" y="2934854"/>
            <a:ext cx="1207476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337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886196-B957-4439-B9F3-C3FCEC16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 &amp; 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C99262A-0FD7-4E72-9196-76B050B392B6}"/>
                  </a:ext>
                </a:extLst>
              </p:cNvPr>
              <p:cNvSpPr txBox="1"/>
              <p:nvPr/>
            </p:nvSpPr>
            <p:spPr>
              <a:xfrm>
                <a:off x="445477" y="2566656"/>
                <a:ext cx="6682154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TW" i="1" dirty="0"/>
                  <a:t>  =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l-GR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C99262A-0FD7-4E72-9196-76B050B39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2566656"/>
                <a:ext cx="6682154" cy="548868"/>
              </a:xfrm>
              <a:prstGeom prst="rect">
                <a:avLst/>
              </a:prstGeom>
              <a:blipFill>
                <a:blip r:embed="rId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3F33AE9-8F41-4227-9597-96BE1C947E1E}"/>
                  </a:ext>
                </a:extLst>
              </p:cNvPr>
              <p:cNvSpPr txBox="1"/>
              <p:nvPr/>
            </p:nvSpPr>
            <p:spPr>
              <a:xfrm>
                <a:off x="445477" y="1915925"/>
                <a:ext cx="6682154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TW" altLang="en-US" i="1" dirty="0"/>
                  <a:t> 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r>
                      <a:rPr lang="zh-TW" altLang="en-US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3F33AE9-8F41-4227-9597-96BE1C947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1915925"/>
                <a:ext cx="6682154" cy="548868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424EED1-9327-4737-99B8-D23EFF90B116}"/>
                  </a:ext>
                </a:extLst>
              </p:cNvPr>
              <p:cNvSpPr txBox="1"/>
              <p:nvPr/>
            </p:nvSpPr>
            <p:spPr>
              <a:xfrm>
                <a:off x="445477" y="3550924"/>
                <a:ext cx="25673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I</a:t>
                </a:r>
                <a:r>
                  <a:rPr lang="zh-TW" altLang="en-US" i="1" dirty="0"/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TW" i="1" dirty="0"/>
              </a:p>
              <a:p>
                <a:endParaRPr lang="zh-TW" altLang="en-US" i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424EED1-9327-4737-99B8-D23EFF90B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3550924"/>
                <a:ext cx="2567354" cy="646331"/>
              </a:xfrm>
              <a:prstGeom prst="rect">
                <a:avLst/>
              </a:prstGeom>
              <a:blipFill>
                <a:blip r:embed="rId4"/>
                <a:stretch>
                  <a:fillRect l="-1900" t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99B9D-C6A2-4DBE-B1C4-6EABD3C8DCA6}"/>
                  </a:ext>
                </a:extLst>
              </p:cNvPr>
              <p:cNvSpPr txBox="1"/>
              <p:nvPr/>
            </p:nvSpPr>
            <p:spPr>
              <a:xfrm>
                <a:off x="445477" y="3920476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J</a:t>
                </a:r>
                <a:r>
                  <a:rPr lang="zh-TW" altLang="en-US" i="1" dirty="0"/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99B9D-C6A2-4DBE-B1C4-6EABD3C8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3920476"/>
                <a:ext cx="2567354" cy="369332"/>
              </a:xfrm>
              <a:prstGeom prst="rect">
                <a:avLst/>
              </a:prstGeom>
              <a:blipFill>
                <a:blip r:embed="rId5"/>
                <a:stretch>
                  <a:fillRect l="-1900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71EBC77-14CA-47BB-A2C4-1663E2B03E1F}"/>
                  </a:ext>
                </a:extLst>
              </p:cNvPr>
              <p:cNvSpPr txBox="1"/>
              <p:nvPr/>
            </p:nvSpPr>
            <p:spPr>
              <a:xfrm>
                <a:off x="445477" y="4292870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zh-TW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71EBC77-14CA-47BB-A2C4-1663E2B03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4292870"/>
                <a:ext cx="2567354" cy="369332"/>
              </a:xfrm>
              <a:prstGeom prst="rect">
                <a:avLst/>
              </a:prstGeom>
              <a:blipFill>
                <a:blip r:embed="rId6"/>
                <a:stretch>
                  <a:fillRect l="-1900" t="-1147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9E846C-EEAC-4999-8167-E352EC7A55CF}"/>
                  </a:ext>
                </a:extLst>
              </p:cNvPr>
              <p:cNvSpPr txBox="1"/>
              <p:nvPr/>
            </p:nvSpPr>
            <p:spPr>
              <a:xfrm>
                <a:off x="445477" y="4658446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α</a:t>
                </a:r>
                <a:r>
                  <a:rPr lang="zh-TW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9E846C-EEAC-4999-8167-E352EC7A5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4658446"/>
                <a:ext cx="2567354" cy="369332"/>
              </a:xfrm>
              <a:prstGeom prst="rect">
                <a:avLst/>
              </a:prstGeom>
              <a:blipFill>
                <a:blip r:embed="rId7"/>
                <a:stretch>
                  <a:fillRect l="-1900" t="-1147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E69FCE8-EE0E-4690-8AC0-EC98A32C9EA3}"/>
                  </a:ext>
                </a:extLst>
              </p:cNvPr>
              <p:cNvSpPr txBox="1"/>
              <p:nvPr/>
            </p:nvSpPr>
            <p:spPr>
              <a:xfrm>
                <a:off x="445477" y="5034910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β</a:t>
                </a:r>
                <a:r>
                  <a:rPr lang="zh-TW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E69FCE8-EE0E-4690-8AC0-EC98A32C9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5034910"/>
                <a:ext cx="2567354" cy="369332"/>
              </a:xfrm>
              <a:prstGeom prst="rect">
                <a:avLst/>
              </a:prstGeom>
              <a:blipFill>
                <a:blip r:embed="rId8"/>
                <a:stretch>
                  <a:fillRect l="-1900" t="-1311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93E27F8-5500-4EC5-BDAB-B0A5A08350ED}"/>
                  </a:ext>
                </a:extLst>
              </p:cNvPr>
              <p:cNvSpPr txBox="1"/>
              <p:nvPr/>
            </p:nvSpPr>
            <p:spPr>
              <a:xfrm>
                <a:off x="2590800" y="3547074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TW" altLang="en-US" i="1" dirty="0"/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93E27F8-5500-4EC5-BDAB-B0A5A0835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547074"/>
                <a:ext cx="2567354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F5B8FA6-0C49-4D8D-AFAF-35371AFE275D}"/>
                  </a:ext>
                </a:extLst>
              </p:cNvPr>
              <p:cNvSpPr txBox="1"/>
              <p:nvPr/>
            </p:nvSpPr>
            <p:spPr>
              <a:xfrm>
                <a:off x="2590800" y="3916406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TW" altLang="en-US" i="1" dirty="0"/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F5B8FA6-0C49-4D8D-AFAF-35371AFE2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916406"/>
                <a:ext cx="2567354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E79954A-7E34-473C-8710-0A10AF52A8C8}"/>
                  </a:ext>
                </a:extLst>
              </p:cNvPr>
              <p:cNvSpPr txBox="1"/>
              <p:nvPr/>
            </p:nvSpPr>
            <p:spPr>
              <a:xfrm>
                <a:off x="2590800" y="4285738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TW" altLang="en-US" i="1" dirty="0"/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E79954A-7E34-473C-8710-0A10AF52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285738"/>
                <a:ext cx="2567354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241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9FB6B10-7645-4746-B0E8-220419C8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41" y="-140677"/>
            <a:ext cx="8681305" cy="687337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7DFEA82-657D-4777-9FC0-D897590C1897}"/>
              </a:ext>
            </a:extLst>
          </p:cNvPr>
          <p:cNvSpPr/>
          <p:nvPr/>
        </p:nvSpPr>
        <p:spPr>
          <a:xfrm>
            <a:off x="2497015" y="2708031"/>
            <a:ext cx="3329354" cy="3153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1AE6627-976E-4399-B254-484D30A1DF40}"/>
              </a:ext>
            </a:extLst>
          </p:cNvPr>
          <p:cNvSpPr/>
          <p:nvPr/>
        </p:nvSpPr>
        <p:spPr>
          <a:xfrm>
            <a:off x="2497016" y="2860431"/>
            <a:ext cx="3868618" cy="3001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1ECF89F-46D6-4A04-BAF5-EB017CE3578C}"/>
              </a:ext>
            </a:extLst>
          </p:cNvPr>
          <p:cNvSpPr txBox="1"/>
          <p:nvPr/>
        </p:nvSpPr>
        <p:spPr>
          <a:xfrm>
            <a:off x="4431325" y="914345"/>
            <a:ext cx="451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FWHM= -0.00042857*</a:t>
            </a:r>
            <a:r>
              <a:rPr lang="zh-TW" altLang="en-US" dirty="0">
                <a:solidFill>
                  <a:srgbClr val="FF0000"/>
                </a:solidFill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</a:rPr>
              <a:t>+0.37657055</a:t>
            </a:r>
            <a:endParaRPr lang="en-US" altLang="zh-TW" dirty="0">
              <a:solidFill>
                <a:srgbClr val="FF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76B4D99-4CCE-4977-8B8F-7C85F0D7A930}"/>
              </a:ext>
            </a:extLst>
          </p:cNvPr>
          <p:cNvCxnSpPr>
            <a:cxnSpLocks/>
          </p:cNvCxnSpPr>
          <p:nvPr/>
        </p:nvCxnSpPr>
        <p:spPr>
          <a:xfrm flipH="1">
            <a:off x="5568462" y="1371600"/>
            <a:ext cx="785446" cy="1172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72D21C0-40E8-4F81-8E0A-5D5F88ED2C18}"/>
              </a:ext>
            </a:extLst>
          </p:cNvPr>
          <p:cNvSpPr txBox="1"/>
          <p:nvPr/>
        </p:nvSpPr>
        <p:spPr>
          <a:xfrm>
            <a:off x="10070123" y="574431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m=</a:t>
            </a:r>
            <a:r>
              <a:rPr lang="en-US" altLang="zh-TW" dirty="0">
                <a:solidFill>
                  <a:srgbClr val="FF0000"/>
                </a:solidFill>
              </a:rPr>
              <a:t> -0.00040385</a:t>
            </a:r>
            <a:endParaRPr lang="en-US" altLang="zh-TW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E5ED16-3A5A-4155-A70E-A46E17A6E9CD}"/>
              </a:ext>
            </a:extLst>
          </p:cNvPr>
          <p:cNvSpPr txBox="1"/>
          <p:nvPr/>
        </p:nvSpPr>
        <p:spPr>
          <a:xfrm>
            <a:off x="10070122" y="1096163"/>
            <a:ext cx="212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const=</a:t>
            </a:r>
            <a:r>
              <a:rPr lang="en-US" altLang="zh-TW" dirty="0">
                <a:solidFill>
                  <a:srgbClr val="FF0000"/>
                </a:solidFill>
              </a:rPr>
              <a:t> 0.3463523</a:t>
            </a:r>
            <a:endParaRPr lang="en-US" altLang="zh-TW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4F9B9B7-40D0-4664-9558-8072DBF2D7F3}"/>
              </a:ext>
            </a:extLst>
          </p:cNvPr>
          <p:cNvCxnSpPr>
            <a:cxnSpLocks/>
          </p:cNvCxnSpPr>
          <p:nvPr/>
        </p:nvCxnSpPr>
        <p:spPr>
          <a:xfrm>
            <a:off x="7866186" y="2499807"/>
            <a:ext cx="0" cy="89095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36B7BD5-7FFC-4859-98CF-13CD53F5835A}"/>
              </a:ext>
            </a:extLst>
          </p:cNvPr>
          <p:cNvCxnSpPr>
            <a:cxnSpLocks/>
          </p:cNvCxnSpPr>
          <p:nvPr/>
        </p:nvCxnSpPr>
        <p:spPr>
          <a:xfrm>
            <a:off x="7866186" y="3429000"/>
            <a:ext cx="0" cy="76786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D00C2F-BF06-41A1-8B8E-F7B89723A58E}"/>
              </a:ext>
            </a:extLst>
          </p:cNvPr>
          <p:cNvSpPr txBox="1"/>
          <p:nvPr/>
        </p:nvSpPr>
        <p:spPr>
          <a:xfrm>
            <a:off x="8004056" y="2675765"/>
            <a:ext cx="15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0.01515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1AC022B-8811-4126-9956-1EDA4D2F4E2B}"/>
              </a:ext>
            </a:extLst>
          </p:cNvPr>
          <p:cNvSpPr txBox="1"/>
          <p:nvPr/>
        </p:nvSpPr>
        <p:spPr>
          <a:xfrm>
            <a:off x="8004056" y="3619307"/>
            <a:ext cx="15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0.01515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414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42FB0DC-D871-4A82-AFE7-F50E4EF1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79" y="133598"/>
            <a:ext cx="8643175" cy="65860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96C2A7E-B18E-4740-864D-51AD82E639AA}"/>
              </a:ext>
            </a:extLst>
          </p:cNvPr>
          <p:cNvSpPr/>
          <p:nvPr/>
        </p:nvSpPr>
        <p:spPr>
          <a:xfrm>
            <a:off x="3235569" y="2672862"/>
            <a:ext cx="3988653" cy="3012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442B12-3E37-491E-9FF1-4C0C518E12CE}"/>
              </a:ext>
            </a:extLst>
          </p:cNvPr>
          <p:cNvSpPr/>
          <p:nvPr/>
        </p:nvSpPr>
        <p:spPr>
          <a:xfrm>
            <a:off x="3235569" y="3341077"/>
            <a:ext cx="2661139" cy="234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0D2B53-DE7E-4140-8FAD-30C13F87BFD8}"/>
              </a:ext>
            </a:extLst>
          </p:cNvPr>
          <p:cNvSpPr txBox="1"/>
          <p:nvPr/>
        </p:nvSpPr>
        <p:spPr>
          <a:xfrm>
            <a:off x="10070123" y="574431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m=</a:t>
            </a:r>
            <a:r>
              <a:rPr lang="en-US" altLang="zh-TW" dirty="0">
                <a:solidFill>
                  <a:srgbClr val="FF0000"/>
                </a:solidFill>
              </a:rPr>
              <a:t>0.0014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BA1B73-6A03-491D-8421-DD5A34295EF3}"/>
              </a:ext>
            </a:extLst>
          </p:cNvPr>
          <p:cNvSpPr txBox="1"/>
          <p:nvPr/>
        </p:nvSpPr>
        <p:spPr>
          <a:xfrm>
            <a:off x="10070122" y="1096163"/>
            <a:ext cx="212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const=</a:t>
            </a:r>
            <a:r>
              <a:rPr lang="en-US" altLang="zh-TW" dirty="0">
                <a:solidFill>
                  <a:srgbClr val="FF0000"/>
                </a:solidFill>
              </a:rPr>
              <a:t>-0.666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8B0FAA3-128E-4E22-9B1D-F3B198B90EC8}"/>
              </a:ext>
            </a:extLst>
          </p:cNvPr>
          <p:cNvCxnSpPr>
            <a:cxnSpLocks/>
          </p:cNvCxnSpPr>
          <p:nvPr/>
        </p:nvCxnSpPr>
        <p:spPr>
          <a:xfrm>
            <a:off x="6353908" y="1371600"/>
            <a:ext cx="1008184" cy="1148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7E1745-C421-42A5-AD7A-96E0413D0B15}"/>
              </a:ext>
            </a:extLst>
          </p:cNvPr>
          <p:cNvSpPr txBox="1"/>
          <p:nvPr/>
        </p:nvSpPr>
        <p:spPr>
          <a:xfrm>
            <a:off x="3755598" y="1261936"/>
            <a:ext cx="451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FWHM= 0.0014*</a:t>
            </a:r>
            <a:r>
              <a:rPr lang="zh-TW" altLang="en-US" dirty="0">
                <a:solidFill>
                  <a:srgbClr val="FF0000"/>
                </a:solidFill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</a:rPr>
              <a:t>-0.666</a:t>
            </a:r>
            <a:endParaRPr lang="en-US" altLang="zh-TW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8C3023D-C8A5-4F4B-A776-F88FA77721E6}"/>
              </a:ext>
            </a:extLst>
          </p:cNvPr>
          <p:cNvCxnSpPr>
            <a:cxnSpLocks/>
          </p:cNvCxnSpPr>
          <p:nvPr/>
        </p:nvCxnSpPr>
        <p:spPr>
          <a:xfrm>
            <a:off x="7643447" y="1307378"/>
            <a:ext cx="0" cy="9144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26F698-6815-4922-851E-44F93B4449BE}"/>
              </a:ext>
            </a:extLst>
          </p:cNvPr>
          <p:cNvCxnSpPr/>
          <p:nvPr/>
        </p:nvCxnSpPr>
        <p:spPr>
          <a:xfrm>
            <a:off x="7643447" y="2409037"/>
            <a:ext cx="0" cy="89095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FF957F-7B7D-46DD-9EBB-3A747B7C2489}"/>
              </a:ext>
            </a:extLst>
          </p:cNvPr>
          <p:cNvSpPr txBox="1"/>
          <p:nvPr/>
        </p:nvSpPr>
        <p:spPr>
          <a:xfrm>
            <a:off x="7939334" y="1383522"/>
            <a:ext cx="15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0.03814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8115EC2-FAA0-48AD-A4C2-C016E8552D3C}"/>
              </a:ext>
            </a:extLst>
          </p:cNvPr>
          <p:cNvSpPr txBox="1"/>
          <p:nvPr/>
        </p:nvSpPr>
        <p:spPr>
          <a:xfrm>
            <a:off x="8027502" y="2409037"/>
            <a:ext cx="15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0.03814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680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F0C5DD4-19F0-43CE-A0EA-99B63710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120" y="799733"/>
            <a:ext cx="7572375" cy="56102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DAC6B1-D003-427B-A676-05A77C84AC03}"/>
              </a:ext>
            </a:extLst>
          </p:cNvPr>
          <p:cNvSpPr/>
          <p:nvPr/>
        </p:nvSpPr>
        <p:spPr>
          <a:xfrm>
            <a:off x="3235570" y="3118338"/>
            <a:ext cx="1910862" cy="2567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A8F9B0-00B6-4E52-B05B-9E55C5F39A1A}"/>
              </a:ext>
            </a:extLst>
          </p:cNvPr>
          <p:cNvSpPr/>
          <p:nvPr/>
        </p:nvSpPr>
        <p:spPr>
          <a:xfrm>
            <a:off x="3235569" y="1957754"/>
            <a:ext cx="2567353" cy="3727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24F55E4-CD1A-49AD-AA20-3C9521D254DC}"/>
              </a:ext>
            </a:extLst>
          </p:cNvPr>
          <p:cNvCxnSpPr/>
          <p:nvPr/>
        </p:nvCxnSpPr>
        <p:spPr>
          <a:xfrm>
            <a:off x="3598986" y="4278923"/>
            <a:ext cx="0" cy="140676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368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CC1ACFBC-FBA6-40E8-B9C7-011CEA22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12" y="329422"/>
            <a:ext cx="10991850" cy="4429125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BD7C1935-E98D-44CE-999C-11CDA6D1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263"/>
            <a:ext cx="3622431" cy="818263"/>
          </a:xfrm>
        </p:spPr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CE4679E-74BF-4F17-BADD-DC11AA52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12" y="4758547"/>
            <a:ext cx="35718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1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F571E59-4F04-44F8-9B6D-55DCC48B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263"/>
            <a:ext cx="3622431" cy="818263"/>
          </a:xfrm>
        </p:spPr>
        <p:txBody>
          <a:bodyPr/>
          <a:lstStyle/>
          <a:p>
            <a:r>
              <a:rPr lang="en-US" altLang="zh-TW" dirty="0"/>
              <a:t>CRI &amp; </a:t>
            </a:r>
            <a:r>
              <a:rPr lang="en-US" altLang="zh-TW" dirty="0" err="1"/>
              <a:t>Dv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42A0424-1D6B-4D86-A972-34490D4E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06" y="128954"/>
            <a:ext cx="5166947" cy="63624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477A4AA-BC7A-446D-A396-E52E0F73EF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143" y="3176955"/>
            <a:ext cx="465113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8D79FA32-3398-C9BF-C051-E8713BE11F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35902"/>
              </p:ext>
            </p:extLst>
          </p:nvPr>
        </p:nvGraphicFramePr>
        <p:xfrm>
          <a:off x="2315709" y="685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C3CCCDDC-6CF5-ABA3-F19B-8623DE7AB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327639"/>
              </p:ext>
            </p:extLst>
          </p:nvPr>
        </p:nvGraphicFramePr>
        <p:xfrm>
          <a:off x="2315709" y="36589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AFB42DA2-C519-EDB1-1B27-7F3458EC5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714818"/>
              </p:ext>
            </p:extLst>
          </p:nvPr>
        </p:nvGraphicFramePr>
        <p:xfrm>
          <a:off x="7368223" y="685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4BB96F94-2AB2-3175-EEC7-9A3F13D4686C}"/>
              </a:ext>
            </a:extLst>
          </p:cNvPr>
          <p:cNvSpPr txBox="1"/>
          <p:nvPr/>
        </p:nvSpPr>
        <p:spPr>
          <a:xfrm>
            <a:off x="148369" y="146483"/>
            <a:ext cx="2958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Comparison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84800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AEE55E9-3B77-457A-B802-BE8FC2EC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9" y="101536"/>
            <a:ext cx="4162425" cy="23145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183397-A286-495F-97E9-76DD456C0C8C}"/>
              </a:ext>
            </a:extLst>
          </p:cNvPr>
          <p:cNvSpPr txBox="1"/>
          <p:nvPr/>
        </p:nvSpPr>
        <p:spPr>
          <a:xfrm>
            <a:off x="9521952" y="24161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5B8FE0D-04D1-4021-9FEC-BADA0928E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586"/>
            <a:ext cx="4181475" cy="22955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02DD76C-E5B1-4BD5-8535-11C26A1A447E}"/>
              </a:ext>
            </a:extLst>
          </p:cNvPr>
          <p:cNvSpPr txBox="1"/>
          <p:nvPr/>
        </p:nvSpPr>
        <p:spPr>
          <a:xfrm>
            <a:off x="1694688" y="24161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C80A95A-25AA-4D30-B7F4-656CABE1B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2" y="120586"/>
            <a:ext cx="4181475" cy="23622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DF22F8-1E43-472C-A75B-CFA7EE2C2924}"/>
              </a:ext>
            </a:extLst>
          </p:cNvPr>
          <p:cNvSpPr txBox="1"/>
          <p:nvPr/>
        </p:nvSpPr>
        <p:spPr>
          <a:xfrm>
            <a:off x="5699950" y="24161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ED8B39E-E935-4193-AC95-4EA470D0E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3" y="3213165"/>
            <a:ext cx="4171950" cy="23050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925878-A61F-4253-9080-2D1955F6196A}"/>
              </a:ext>
            </a:extLst>
          </p:cNvPr>
          <p:cNvSpPr txBox="1"/>
          <p:nvPr/>
        </p:nvSpPr>
        <p:spPr>
          <a:xfrm>
            <a:off x="1732786" y="565363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96CE836-8FF3-4B9E-990F-098DF3BDD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573" y="3232215"/>
            <a:ext cx="4143375" cy="2286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8605753-C2CF-40C7-A97E-0743502378C5}"/>
              </a:ext>
            </a:extLst>
          </p:cNvPr>
          <p:cNvSpPr txBox="1"/>
          <p:nvPr/>
        </p:nvSpPr>
        <p:spPr>
          <a:xfrm>
            <a:off x="5932930" y="55956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3161568-16FE-45DB-8B30-83F444597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25" y="3118726"/>
            <a:ext cx="4143375" cy="2286322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422FAA3-A5E0-4D7F-B704-23D33B21B0EA}"/>
              </a:ext>
            </a:extLst>
          </p:cNvPr>
          <p:cNvSpPr txBox="1"/>
          <p:nvPr/>
        </p:nvSpPr>
        <p:spPr>
          <a:xfrm>
            <a:off x="9645394" y="55956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03F083A-7DED-483B-B232-909B18C31D11}"/>
              </a:ext>
            </a:extLst>
          </p:cNvPr>
          <p:cNvSpPr txBox="1"/>
          <p:nvPr/>
        </p:nvSpPr>
        <p:spPr>
          <a:xfrm>
            <a:off x="2693068" y="241160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89.30026</a:t>
            </a:r>
            <a:r>
              <a:rPr lang="zh-TW" altLang="en-US" dirty="0"/>
              <a:t>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1C5A2F1-6939-4C9D-9F0F-D7D4429EE165}"/>
              </a:ext>
            </a:extLst>
          </p:cNvPr>
          <p:cNvSpPr txBox="1"/>
          <p:nvPr/>
        </p:nvSpPr>
        <p:spPr>
          <a:xfrm>
            <a:off x="6555544" y="241160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82.4411</a:t>
            </a:r>
            <a:r>
              <a:rPr lang="zh-TW" altLang="en-US" dirty="0"/>
              <a:t>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7F5141-B402-4F70-8D9E-40F507175D79}"/>
              </a:ext>
            </a:extLst>
          </p:cNvPr>
          <p:cNvSpPr txBox="1"/>
          <p:nvPr/>
        </p:nvSpPr>
        <p:spPr>
          <a:xfrm>
            <a:off x="10497312" y="241160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81.44312</a:t>
            </a:r>
            <a:r>
              <a:rPr lang="zh-TW" altLang="en-US" dirty="0"/>
              <a:t>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1A3DF7F-B027-423F-A36C-D4C3266CB790}"/>
              </a:ext>
            </a:extLst>
          </p:cNvPr>
          <p:cNvSpPr txBox="1"/>
          <p:nvPr/>
        </p:nvSpPr>
        <p:spPr>
          <a:xfrm>
            <a:off x="2670048" y="565727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88.03679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23FB4F7-9AAF-45BA-AFB1-EBA484F14B87}"/>
              </a:ext>
            </a:extLst>
          </p:cNvPr>
          <p:cNvSpPr txBox="1"/>
          <p:nvPr/>
        </p:nvSpPr>
        <p:spPr>
          <a:xfrm>
            <a:off x="6681344" y="559565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89.73599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0E37B06-6728-44B0-8F12-CCBC3F3CB22D}"/>
              </a:ext>
            </a:extLst>
          </p:cNvPr>
          <p:cNvSpPr txBox="1"/>
          <p:nvPr/>
        </p:nvSpPr>
        <p:spPr>
          <a:xfrm>
            <a:off x="10501647" y="558967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91.71916</a:t>
            </a:r>
            <a:r>
              <a:rPr lang="zh-TW" alt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37902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DC2B092-F723-4D2F-88E7-EFBEF76B3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344" y="18669"/>
            <a:ext cx="4171950" cy="23050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8D84C93-7711-4CEC-BD67-A647728DED80}"/>
              </a:ext>
            </a:extLst>
          </p:cNvPr>
          <p:cNvSpPr txBox="1"/>
          <p:nvPr/>
        </p:nvSpPr>
        <p:spPr>
          <a:xfrm>
            <a:off x="1658112" y="2323719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B48528B-23EA-4780-B36D-9DA66AC4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93" y="0"/>
            <a:ext cx="4143375" cy="23526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FF84F85-870B-45C1-BAE6-EE1A7A44387C}"/>
              </a:ext>
            </a:extLst>
          </p:cNvPr>
          <p:cNvSpPr txBox="1"/>
          <p:nvPr/>
        </p:nvSpPr>
        <p:spPr>
          <a:xfrm>
            <a:off x="5806249" y="2323719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15CD022-4FD4-4370-B865-AE39B9D6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396" y="38100"/>
            <a:ext cx="4191000" cy="231457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31A4396-1324-43C3-8AE0-026F558FC09A}"/>
              </a:ext>
            </a:extLst>
          </p:cNvPr>
          <p:cNvSpPr txBox="1"/>
          <p:nvPr/>
        </p:nvSpPr>
        <p:spPr>
          <a:xfrm>
            <a:off x="9901427" y="2323719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6500K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38CB685-DF18-4D02-8196-C527863F5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344" y="3045762"/>
            <a:ext cx="4210050" cy="231457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2C26FC-03F3-4B20-9BB9-7659D132D6BA}"/>
              </a:ext>
            </a:extLst>
          </p:cNvPr>
          <p:cNvSpPr txBox="1"/>
          <p:nvPr/>
        </p:nvSpPr>
        <p:spPr>
          <a:xfrm>
            <a:off x="1694688" y="536033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7000K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237A805-F42C-48A7-A594-1F8E8EF10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793" y="2969562"/>
            <a:ext cx="4191000" cy="239077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321F5EA-ABF2-484B-AC4E-07BFBFD8F7DD}"/>
              </a:ext>
            </a:extLst>
          </p:cNvPr>
          <p:cNvSpPr txBox="1"/>
          <p:nvPr/>
        </p:nvSpPr>
        <p:spPr>
          <a:xfrm>
            <a:off x="5806249" y="536033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7500K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A6CDA31-F1F5-43F8-8998-6BFE5A10A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168" y="2998136"/>
            <a:ext cx="4171950" cy="2333625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13100171-CE9C-43C7-9B7F-DCC03E2C6482}"/>
              </a:ext>
            </a:extLst>
          </p:cNvPr>
          <p:cNvSpPr txBox="1"/>
          <p:nvPr/>
        </p:nvSpPr>
        <p:spPr>
          <a:xfrm>
            <a:off x="10012298" y="533176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8000K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61E40BB-911E-4428-828F-C2FB4D1651FA}"/>
              </a:ext>
            </a:extLst>
          </p:cNvPr>
          <p:cNvSpPr txBox="1"/>
          <p:nvPr/>
        </p:nvSpPr>
        <p:spPr>
          <a:xfrm>
            <a:off x="2543255" y="230626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90.00838</a:t>
            </a:r>
            <a:r>
              <a:rPr lang="zh-TW" altLang="en-US" dirty="0"/>
              <a:t>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511FEB-4F2F-4D05-87BF-BB45930DC2DA}"/>
              </a:ext>
            </a:extLst>
          </p:cNvPr>
          <p:cNvSpPr txBox="1"/>
          <p:nvPr/>
        </p:nvSpPr>
        <p:spPr>
          <a:xfrm>
            <a:off x="6691392" y="230607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91.08308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58C4569-DA95-42D7-9AE5-0B29B3D88524}"/>
              </a:ext>
            </a:extLst>
          </p:cNvPr>
          <p:cNvSpPr txBox="1"/>
          <p:nvPr/>
        </p:nvSpPr>
        <p:spPr>
          <a:xfrm>
            <a:off x="10839529" y="232700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90.58444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BAD5F2A-6C71-4937-8BF9-D49E81F676F0}"/>
              </a:ext>
            </a:extLst>
          </p:cNvPr>
          <p:cNvSpPr txBox="1"/>
          <p:nvPr/>
        </p:nvSpPr>
        <p:spPr>
          <a:xfrm>
            <a:off x="2670048" y="5360337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91.6629</a:t>
            </a:r>
            <a:r>
              <a:rPr lang="zh-TW" altLang="en-US" dirty="0"/>
              <a:t>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12FD0BA-D078-429F-916D-FB4E42D9F91B}"/>
              </a:ext>
            </a:extLst>
          </p:cNvPr>
          <p:cNvSpPr txBox="1"/>
          <p:nvPr/>
        </p:nvSpPr>
        <p:spPr>
          <a:xfrm>
            <a:off x="6781609" y="5360337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92.33326</a:t>
            </a:r>
            <a:r>
              <a:rPr lang="zh-TW" altLang="en-US" dirty="0"/>
              <a:t>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4E90890-A5D3-4E05-AF8A-151E12C3E5BB}"/>
              </a:ext>
            </a:extLst>
          </p:cNvPr>
          <p:cNvSpPr txBox="1"/>
          <p:nvPr/>
        </p:nvSpPr>
        <p:spPr>
          <a:xfrm>
            <a:off x="10876787" y="536033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92.5618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8322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9E7BDD-411D-4998-9489-A15F8988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113" y="0"/>
            <a:ext cx="4210050" cy="23336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BE8EFCC-18FD-4DB1-B892-8F99841FB6CE}"/>
              </a:ext>
            </a:extLst>
          </p:cNvPr>
          <p:cNvSpPr txBox="1"/>
          <p:nvPr/>
        </p:nvSpPr>
        <p:spPr>
          <a:xfrm>
            <a:off x="1597152" y="233362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C469250-D225-4F79-BC1B-DEAC8C8E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41" y="0"/>
            <a:ext cx="4124325" cy="23241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7DC6791-14CB-4010-9B47-C31CFE8B72AA}"/>
              </a:ext>
            </a:extLst>
          </p:cNvPr>
          <p:cNvSpPr txBox="1"/>
          <p:nvPr/>
        </p:nvSpPr>
        <p:spPr>
          <a:xfrm>
            <a:off x="5608320" y="23674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3F04FA2-2741-4F2C-8275-3D12A3C86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220" y="0"/>
            <a:ext cx="4152900" cy="237172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22363E4-DDA0-4D5A-94AB-1346E9FDCDA6}"/>
              </a:ext>
            </a:extLst>
          </p:cNvPr>
          <p:cNvSpPr txBox="1"/>
          <p:nvPr/>
        </p:nvSpPr>
        <p:spPr>
          <a:xfrm>
            <a:off x="9619488" y="23241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5AFD566-C88D-47AC-874C-5A3D3742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113" y="2930629"/>
            <a:ext cx="4295775" cy="23812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B877DE5-3BFE-4D38-BB73-4B7952C7913A}"/>
              </a:ext>
            </a:extLst>
          </p:cNvPr>
          <p:cNvSpPr txBox="1"/>
          <p:nvPr/>
        </p:nvSpPr>
        <p:spPr>
          <a:xfrm>
            <a:off x="1597152" y="532128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404CB78-8EEA-4992-B59F-41CAF526D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341" y="2949679"/>
            <a:ext cx="4238625" cy="23431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A2130B8-E4F2-47B2-88D2-99C3230252A1}"/>
              </a:ext>
            </a:extLst>
          </p:cNvPr>
          <p:cNvSpPr txBox="1"/>
          <p:nvPr/>
        </p:nvSpPr>
        <p:spPr>
          <a:xfrm>
            <a:off x="5608320" y="532128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99159B1-9FDD-4E95-A06B-52F713631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946" y="2928343"/>
            <a:ext cx="4210050" cy="234315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9CCBE65-9CF2-43D5-A32E-D05040E0E378}"/>
              </a:ext>
            </a:extLst>
          </p:cNvPr>
          <p:cNvSpPr txBox="1"/>
          <p:nvPr/>
        </p:nvSpPr>
        <p:spPr>
          <a:xfrm>
            <a:off x="9653301" y="5257158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4CCCB48-5DF6-433E-AFE4-E26673ED9BF6}"/>
              </a:ext>
            </a:extLst>
          </p:cNvPr>
          <p:cNvSpPr txBox="1"/>
          <p:nvPr/>
        </p:nvSpPr>
        <p:spPr>
          <a:xfrm>
            <a:off x="2543255" y="230626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92.86123</a:t>
            </a:r>
            <a:r>
              <a:rPr lang="zh-TW" altLang="en-US" dirty="0"/>
              <a:t>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54DC0A1-81E1-4317-A338-0268197D26E2}"/>
              </a:ext>
            </a:extLst>
          </p:cNvPr>
          <p:cNvSpPr txBox="1"/>
          <p:nvPr/>
        </p:nvSpPr>
        <p:spPr>
          <a:xfrm>
            <a:off x="10638927" y="525715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93.75413</a:t>
            </a:r>
            <a:r>
              <a:rPr lang="zh-TW" altLang="en-US" dirty="0"/>
              <a:t>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F0C81F2-626F-41AB-8A96-FF022D42E36F}"/>
              </a:ext>
            </a:extLst>
          </p:cNvPr>
          <p:cNvSpPr txBox="1"/>
          <p:nvPr/>
        </p:nvSpPr>
        <p:spPr>
          <a:xfrm>
            <a:off x="6661528" y="525715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93.69527</a:t>
            </a:r>
            <a:r>
              <a:rPr lang="zh-TW" altLang="en-US" dirty="0"/>
              <a:t>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54A172F-11CF-4854-BB38-E69B0B531520}"/>
              </a:ext>
            </a:extLst>
          </p:cNvPr>
          <p:cNvSpPr txBox="1"/>
          <p:nvPr/>
        </p:nvSpPr>
        <p:spPr>
          <a:xfrm>
            <a:off x="6583680" y="235255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93.22622</a:t>
            </a:r>
            <a:r>
              <a:rPr lang="zh-TW" altLang="en-US" dirty="0"/>
              <a:t>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7BC570E-D9D9-408D-A45E-5F3F4B909668}"/>
              </a:ext>
            </a:extLst>
          </p:cNvPr>
          <p:cNvSpPr txBox="1"/>
          <p:nvPr/>
        </p:nvSpPr>
        <p:spPr>
          <a:xfrm>
            <a:off x="2543255" y="531187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93.59992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C6F8B8-F849-482B-95DA-F652C4F62460}"/>
              </a:ext>
            </a:extLst>
          </p:cNvPr>
          <p:cNvSpPr txBox="1"/>
          <p:nvPr/>
        </p:nvSpPr>
        <p:spPr>
          <a:xfrm>
            <a:off x="10594848" y="230276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93.35116</a:t>
            </a:r>
            <a:r>
              <a:rPr lang="zh-TW" alt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73784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44E5FE4-ECA3-4FC0-A559-774B04DF1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71" y="0"/>
            <a:ext cx="4248150" cy="23907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341C61A-AA9C-4D51-B86D-AA39CABB898A}"/>
              </a:ext>
            </a:extLst>
          </p:cNvPr>
          <p:cNvSpPr txBox="1"/>
          <p:nvPr/>
        </p:nvSpPr>
        <p:spPr>
          <a:xfrm>
            <a:off x="1487424" y="239077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4A3C9D-A196-48E7-A0CE-509D4F5D3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23" y="42862"/>
            <a:ext cx="4229100" cy="23050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94DF5D3-66C4-4532-8222-26A8A7C0B5DD}"/>
              </a:ext>
            </a:extLst>
          </p:cNvPr>
          <p:cNvSpPr txBox="1"/>
          <p:nvPr/>
        </p:nvSpPr>
        <p:spPr>
          <a:xfrm>
            <a:off x="5608321" y="23937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CCD2CF1-34A8-4947-BCA2-7B4811558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73" y="42862"/>
            <a:ext cx="4162425" cy="2286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EE9341E-1BD5-4FDE-9461-AC29B740CE86}"/>
              </a:ext>
            </a:extLst>
          </p:cNvPr>
          <p:cNvSpPr txBox="1"/>
          <p:nvPr/>
        </p:nvSpPr>
        <p:spPr>
          <a:xfrm>
            <a:off x="9705405" y="236932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3965E4-610F-4818-8A8F-2F4C31A78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8971" y="3290888"/>
            <a:ext cx="4219575" cy="235267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D29AED1-60F3-4D47-8CB7-8AA7C0010DDB}"/>
              </a:ext>
            </a:extLst>
          </p:cNvPr>
          <p:cNvSpPr txBox="1"/>
          <p:nvPr/>
        </p:nvSpPr>
        <p:spPr>
          <a:xfrm>
            <a:off x="1473136" y="564356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F7CCEF3-FD4E-4DA2-B77D-CCC3A47A9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23" y="3286125"/>
            <a:ext cx="4191000" cy="23622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09FF32-504E-45A6-953D-2C2F915EB6BC}"/>
              </a:ext>
            </a:extLst>
          </p:cNvPr>
          <p:cNvSpPr txBox="1"/>
          <p:nvPr/>
        </p:nvSpPr>
        <p:spPr>
          <a:xfrm>
            <a:off x="5490593" y="564356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27C505E-A25F-4377-A723-0306733EF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635" y="3286125"/>
            <a:ext cx="4152900" cy="234315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EB7379E-40BC-41B8-A8DB-C43130E075B6}"/>
              </a:ext>
            </a:extLst>
          </p:cNvPr>
          <p:cNvSpPr txBox="1"/>
          <p:nvPr/>
        </p:nvSpPr>
        <p:spPr>
          <a:xfrm>
            <a:off x="9743504" y="562927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B9B339-BDB4-4646-9A8D-E604EE621CD2}"/>
              </a:ext>
            </a:extLst>
          </p:cNvPr>
          <p:cNvSpPr txBox="1"/>
          <p:nvPr/>
        </p:nvSpPr>
        <p:spPr>
          <a:xfrm>
            <a:off x="2448496" y="241898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93.77335</a:t>
            </a:r>
            <a:r>
              <a:rPr lang="zh-TW" altLang="en-US" dirty="0"/>
              <a:t> 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32FA245-0674-4A4D-B2A1-E50AA44130C5}"/>
              </a:ext>
            </a:extLst>
          </p:cNvPr>
          <p:cNvSpPr txBox="1"/>
          <p:nvPr/>
        </p:nvSpPr>
        <p:spPr>
          <a:xfrm>
            <a:off x="2388548" y="565308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93.93584</a:t>
            </a:r>
            <a:r>
              <a:rPr lang="zh-TW" altLang="en-US" dirty="0"/>
              <a:t> 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C4121FE-2A8E-4476-BC7E-E4ACFA382A19}"/>
              </a:ext>
            </a:extLst>
          </p:cNvPr>
          <p:cNvSpPr txBox="1"/>
          <p:nvPr/>
        </p:nvSpPr>
        <p:spPr>
          <a:xfrm>
            <a:off x="6589661" y="2405740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93.8604</a:t>
            </a:r>
            <a:r>
              <a:rPr lang="zh-TW" altLang="en-US" dirty="0"/>
              <a:t> 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5555EFA-5046-49D5-A4C0-F89E0DC276DB}"/>
              </a:ext>
            </a:extLst>
          </p:cNvPr>
          <p:cNvSpPr txBox="1"/>
          <p:nvPr/>
        </p:nvSpPr>
        <p:spPr>
          <a:xfrm>
            <a:off x="6583681" y="562927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93.97275</a:t>
            </a:r>
            <a:r>
              <a:rPr lang="zh-TW" altLang="en-US" dirty="0"/>
              <a:t> 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6BC867C-E631-4C0E-96C8-C4D807214508}"/>
              </a:ext>
            </a:extLst>
          </p:cNvPr>
          <p:cNvSpPr txBox="1"/>
          <p:nvPr/>
        </p:nvSpPr>
        <p:spPr>
          <a:xfrm>
            <a:off x="10730826" y="238033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93.92866</a:t>
            </a:r>
            <a:r>
              <a:rPr lang="zh-TW" altLang="en-US" dirty="0"/>
              <a:t> 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A64E0AC-51AB-4AE6-B094-20A3327ECD67}"/>
              </a:ext>
            </a:extLst>
          </p:cNvPr>
          <p:cNvSpPr txBox="1"/>
          <p:nvPr/>
        </p:nvSpPr>
        <p:spPr>
          <a:xfrm>
            <a:off x="10730826" y="562927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93.98423</a:t>
            </a:r>
            <a:r>
              <a:rPr lang="zh-TW" alt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95614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372CE8-E0C2-49E8-B722-F566E4EE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784" y="0"/>
            <a:ext cx="4191000" cy="23431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63A68BF-AA73-45F0-94F3-AFD02DCFA0C4}"/>
              </a:ext>
            </a:extLst>
          </p:cNvPr>
          <p:cNvSpPr txBox="1"/>
          <p:nvPr/>
        </p:nvSpPr>
        <p:spPr>
          <a:xfrm>
            <a:off x="1514036" y="234315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3A5637-C0CB-4386-BE27-3F145EF4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311" y="0"/>
            <a:ext cx="4181475" cy="23336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5A6AB93-A584-4619-BDF9-560AAF4FD2D8}"/>
              </a:ext>
            </a:extLst>
          </p:cNvPr>
          <p:cNvSpPr txBox="1"/>
          <p:nvPr/>
        </p:nvSpPr>
        <p:spPr>
          <a:xfrm>
            <a:off x="5521131" y="233362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A044D50-81A9-472D-A115-2EB4226B8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786" y="0"/>
            <a:ext cx="4162425" cy="23050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E5F561C-F453-4266-82CD-C1121C70DC60}"/>
              </a:ext>
            </a:extLst>
          </p:cNvPr>
          <p:cNvSpPr txBox="1"/>
          <p:nvPr/>
        </p:nvSpPr>
        <p:spPr>
          <a:xfrm>
            <a:off x="9697843" y="235270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F6FE736-817C-4FD9-8F76-9D73AE110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784" y="2954894"/>
            <a:ext cx="4238625" cy="23812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76547AC-F77E-4BF8-A11F-67E3B9604C98}"/>
              </a:ext>
            </a:extLst>
          </p:cNvPr>
          <p:cNvSpPr txBox="1"/>
          <p:nvPr/>
        </p:nvSpPr>
        <p:spPr>
          <a:xfrm>
            <a:off x="1537848" y="521877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35585E2-4C9A-4BDF-BA3E-A965BD3C4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311" y="3012044"/>
            <a:ext cx="4238625" cy="23241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0B652084-E52C-4042-904C-CD6D2D4E406E}"/>
              </a:ext>
            </a:extLst>
          </p:cNvPr>
          <p:cNvSpPr txBox="1"/>
          <p:nvPr/>
        </p:nvSpPr>
        <p:spPr>
          <a:xfrm>
            <a:off x="5549048" y="5275899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C2AA7ED-9830-4C7D-AD26-EEDC48CB8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4786" y="2954894"/>
            <a:ext cx="4152900" cy="22479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A5ADA43-B7A2-4532-BB97-A81F331B5DDD}"/>
              </a:ext>
            </a:extLst>
          </p:cNvPr>
          <p:cNvSpPr txBox="1"/>
          <p:nvPr/>
        </p:nvSpPr>
        <p:spPr>
          <a:xfrm>
            <a:off x="9697843" y="521877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5E658D6-A6CB-47E7-BBED-BDBCD985F9DA}"/>
              </a:ext>
            </a:extLst>
          </p:cNvPr>
          <p:cNvSpPr txBox="1"/>
          <p:nvPr/>
        </p:nvSpPr>
        <p:spPr>
          <a:xfrm>
            <a:off x="2448496" y="241898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94.04995</a:t>
            </a:r>
            <a:r>
              <a:rPr lang="zh-TW" altLang="en-US" dirty="0"/>
              <a:t>  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9666CF-FAA1-4861-A820-B3C592D37DA1}"/>
              </a:ext>
            </a:extLst>
          </p:cNvPr>
          <p:cNvSpPr txBox="1"/>
          <p:nvPr/>
        </p:nvSpPr>
        <p:spPr>
          <a:xfrm>
            <a:off x="10673203" y="5250987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94.14825</a:t>
            </a:r>
            <a:r>
              <a:rPr lang="zh-TW" altLang="en-US" dirty="0"/>
              <a:t>  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A080694-8DEA-4075-97A8-ACDB63B71E9F}"/>
              </a:ext>
            </a:extLst>
          </p:cNvPr>
          <p:cNvSpPr txBox="1"/>
          <p:nvPr/>
        </p:nvSpPr>
        <p:spPr>
          <a:xfrm>
            <a:off x="10673203" y="236868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94.04325</a:t>
            </a:r>
            <a:r>
              <a:rPr lang="zh-TW" altLang="en-US" dirty="0"/>
              <a:t>  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5703E6-ADD9-41B6-B1A0-D1F2371EA8A2}"/>
              </a:ext>
            </a:extLst>
          </p:cNvPr>
          <p:cNvSpPr txBox="1"/>
          <p:nvPr/>
        </p:nvSpPr>
        <p:spPr>
          <a:xfrm>
            <a:off x="6583367" y="52738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94.11823</a:t>
            </a:r>
            <a:r>
              <a:rPr lang="zh-TW" altLang="en-US" dirty="0"/>
              <a:t>  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1EEF7A8-BDB8-479D-948F-FD890F30E7E6}"/>
              </a:ext>
            </a:extLst>
          </p:cNvPr>
          <p:cNvSpPr txBox="1"/>
          <p:nvPr/>
        </p:nvSpPr>
        <p:spPr>
          <a:xfrm>
            <a:off x="6603186" y="235256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94.08157</a:t>
            </a:r>
            <a:r>
              <a:rPr lang="zh-TW" altLang="en-US" dirty="0"/>
              <a:t>  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D795AB9-20D3-4FFD-A283-70A3C4CEA112}"/>
              </a:ext>
            </a:extLst>
          </p:cNvPr>
          <p:cNvSpPr txBox="1"/>
          <p:nvPr/>
        </p:nvSpPr>
        <p:spPr>
          <a:xfrm>
            <a:off x="2489396" y="526907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94.07525</a:t>
            </a:r>
            <a:r>
              <a:rPr lang="zh-TW" alt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4228658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E42D95D-F9AB-4E7C-BD1E-0CFD67273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15" y="0"/>
            <a:ext cx="4181475" cy="2286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267D1F4-2E42-40BC-8011-9544785F19DA}"/>
              </a:ext>
            </a:extLst>
          </p:cNvPr>
          <p:cNvSpPr txBox="1"/>
          <p:nvPr/>
        </p:nvSpPr>
        <p:spPr>
          <a:xfrm>
            <a:off x="1505242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83D66FD-1A27-49D3-9229-05CD30D9C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867" y="0"/>
            <a:ext cx="4181475" cy="23431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DA0C2E4-C8FE-40A2-BBFE-40D806E828AD}"/>
              </a:ext>
            </a:extLst>
          </p:cNvPr>
          <p:cNvSpPr txBox="1"/>
          <p:nvPr/>
        </p:nvSpPr>
        <p:spPr>
          <a:xfrm>
            <a:off x="5629091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CEC8459-0226-41FD-972B-AC4876E84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40" y="0"/>
            <a:ext cx="4219575" cy="237172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7B2336-C683-43E6-AC89-DB82E030AEC7}"/>
              </a:ext>
            </a:extLst>
          </p:cNvPr>
          <p:cNvSpPr txBox="1"/>
          <p:nvPr/>
        </p:nvSpPr>
        <p:spPr>
          <a:xfrm>
            <a:off x="9810566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89623EB-3294-48DB-870C-E72B6A46D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815" y="3103685"/>
            <a:ext cx="4238625" cy="23622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23197D0-090A-4A92-8B0B-A9610555D46F}"/>
              </a:ext>
            </a:extLst>
          </p:cNvPr>
          <p:cNvSpPr txBox="1"/>
          <p:nvPr/>
        </p:nvSpPr>
        <p:spPr>
          <a:xfrm>
            <a:off x="1533817" y="546588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1DF85FF-2790-4473-BBBE-A73D3BCC6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867" y="3141785"/>
            <a:ext cx="4152900" cy="23241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67B8B9A-D842-4443-B94E-4589ADC17DFF}"/>
              </a:ext>
            </a:extLst>
          </p:cNvPr>
          <p:cNvSpPr txBox="1"/>
          <p:nvPr/>
        </p:nvSpPr>
        <p:spPr>
          <a:xfrm>
            <a:off x="5608320" y="546588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9E70207-F41A-47A0-A195-CCB89C351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765" y="3103685"/>
            <a:ext cx="4248150" cy="235267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E3491F6-9C35-4915-86C7-483BD7B9F6E0}"/>
              </a:ext>
            </a:extLst>
          </p:cNvPr>
          <p:cNvSpPr txBox="1"/>
          <p:nvPr/>
        </p:nvSpPr>
        <p:spPr>
          <a:xfrm>
            <a:off x="9761220" y="545636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B391E9-84B1-4466-B899-C22D64D3EB9D}"/>
              </a:ext>
            </a:extLst>
          </p:cNvPr>
          <p:cNvSpPr txBox="1"/>
          <p:nvPr/>
        </p:nvSpPr>
        <p:spPr>
          <a:xfrm>
            <a:off x="10785926" y="544418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94.16726</a:t>
            </a:r>
            <a:r>
              <a:rPr lang="zh-TW" altLang="en-US" dirty="0"/>
              <a:t>   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D8213B-9B9E-4603-AD44-4FCB290B32A4}"/>
              </a:ext>
            </a:extLst>
          </p:cNvPr>
          <p:cNvSpPr txBox="1"/>
          <p:nvPr/>
        </p:nvSpPr>
        <p:spPr>
          <a:xfrm>
            <a:off x="2480602" y="226472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94.09928</a:t>
            </a:r>
            <a:r>
              <a:rPr lang="zh-TW" altLang="en-US" dirty="0"/>
              <a:t>   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2E6A265-69CD-4714-9520-C09845CB18EF}"/>
              </a:ext>
            </a:extLst>
          </p:cNvPr>
          <p:cNvSpPr txBox="1"/>
          <p:nvPr/>
        </p:nvSpPr>
        <p:spPr>
          <a:xfrm>
            <a:off x="10746677" y="230981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94.19179</a:t>
            </a:r>
            <a:r>
              <a:rPr lang="zh-TW" altLang="en-US" dirty="0"/>
              <a:t>   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BFF2B14-AAE6-4619-8D29-CB0503FE94BA}"/>
              </a:ext>
            </a:extLst>
          </p:cNvPr>
          <p:cNvSpPr txBox="1"/>
          <p:nvPr/>
        </p:nvSpPr>
        <p:spPr>
          <a:xfrm>
            <a:off x="6604451" y="550398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93.98662</a:t>
            </a:r>
            <a:r>
              <a:rPr lang="zh-TW" altLang="en-US" dirty="0"/>
              <a:t>   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AB581BD-4873-451B-A773-BD39328F7101}"/>
              </a:ext>
            </a:extLst>
          </p:cNvPr>
          <p:cNvSpPr txBox="1"/>
          <p:nvPr/>
        </p:nvSpPr>
        <p:spPr>
          <a:xfrm>
            <a:off x="6583680" y="23255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94.1268</a:t>
            </a:r>
            <a:r>
              <a:rPr lang="zh-TW" altLang="en-US" dirty="0"/>
              <a:t>   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73D41BC-6FE5-42D7-AAD5-D86EA1E598B4}"/>
              </a:ext>
            </a:extLst>
          </p:cNvPr>
          <p:cNvSpPr txBox="1"/>
          <p:nvPr/>
        </p:nvSpPr>
        <p:spPr>
          <a:xfrm>
            <a:off x="2480602" y="544418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94.24988</a:t>
            </a:r>
            <a:r>
              <a:rPr lang="zh-TW" alt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801053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F5D25F-259A-4A2B-9B9A-E563C142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" y="0"/>
            <a:ext cx="4210050" cy="23431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4852A2-10C0-42BF-8495-3345C82AA4B1}"/>
              </a:ext>
            </a:extLst>
          </p:cNvPr>
          <p:cNvSpPr txBox="1"/>
          <p:nvPr/>
        </p:nvSpPr>
        <p:spPr>
          <a:xfrm>
            <a:off x="1505242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121BDD3-85CD-4EBB-AB55-4F373569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0"/>
            <a:ext cx="4210050" cy="23431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DF55B88-A74B-4A38-988C-542F4CCB6EDF}"/>
              </a:ext>
            </a:extLst>
          </p:cNvPr>
          <p:cNvSpPr txBox="1"/>
          <p:nvPr/>
        </p:nvSpPr>
        <p:spPr>
          <a:xfrm>
            <a:off x="5854504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F0D875-D313-4A44-9EA9-F5514E9B4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275" y="0"/>
            <a:ext cx="4162425" cy="23431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21EA7D-0AC8-4494-BBE3-A4BA32DF65CF}"/>
              </a:ext>
            </a:extLst>
          </p:cNvPr>
          <p:cNvSpPr txBox="1"/>
          <p:nvPr/>
        </p:nvSpPr>
        <p:spPr>
          <a:xfrm>
            <a:off x="10064554" y="2329989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08C0333-0187-4414-A9C8-E7C400310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3124200"/>
            <a:ext cx="4248150" cy="24003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7279158-6F9B-4C8E-ACF0-201EB2CA4577}"/>
              </a:ext>
            </a:extLst>
          </p:cNvPr>
          <p:cNvSpPr txBox="1"/>
          <p:nvPr/>
        </p:nvSpPr>
        <p:spPr>
          <a:xfrm>
            <a:off x="1512570" y="550246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E410FEC-5858-4CC2-A8F9-2CBAEAF63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526" y="3152775"/>
            <a:ext cx="4257675" cy="237172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A1170C0-BF23-4009-B4EC-3C7DD72F02CD}"/>
              </a:ext>
            </a:extLst>
          </p:cNvPr>
          <p:cNvSpPr txBox="1"/>
          <p:nvPr/>
        </p:nvSpPr>
        <p:spPr>
          <a:xfrm>
            <a:off x="5854504" y="550246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1481AED-FED6-4E27-AB8E-26D158352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275" y="3228975"/>
            <a:ext cx="4191000" cy="23241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31437F87-2483-46FE-8318-0DB907504402}"/>
              </a:ext>
            </a:extLst>
          </p:cNvPr>
          <p:cNvSpPr txBox="1"/>
          <p:nvPr/>
        </p:nvSpPr>
        <p:spPr>
          <a:xfrm>
            <a:off x="10064554" y="55245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2F587B8-41CB-4C1A-A609-AFA06E068EBC}"/>
              </a:ext>
            </a:extLst>
          </p:cNvPr>
          <p:cNvSpPr txBox="1"/>
          <p:nvPr/>
        </p:nvSpPr>
        <p:spPr>
          <a:xfrm>
            <a:off x="2480602" y="226472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94.23305</a:t>
            </a:r>
            <a:r>
              <a:rPr lang="zh-TW" altLang="en-US" dirty="0"/>
              <a:t>    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406F05-3366-4C5D-8807-4C3E2A272D50}"/>
              </a:ext>
            </a:extLst>
          </p:cNvPr>
          <p:cNvSpPr txBox="1"/>
          <p:nvPr/>
        </p:nvSpPr>
        <p:spPr>
          <a:xfrm>
            <a:off x="11039914" y="555673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94.13955</a:t>
            </a:r>
            <a:r>
              <a:rPr lang="zh-TW" altLang="en-US" dirty="0"/>
              <a:t>    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4EED97E-4CFD-4D13-9AD9-7E1E5F3B2874}"/>
              </a:ext>
            </a:extLst>
          </p:cNvPr>
          <p:cNvSpPr txBox="1"/>
          <p:nvPr/>
        </p:nvSpPr>
        <p:spPr>
          <a:xfrm>
            <a:off x="11026726" y="2343150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94.17411</a:t>
            </a:r>
            <a:r>
              <a:rPr lang="zh-TW" altLang="en-US" dirty="0"/>
              <a:t>    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6687E1E-E8FA-4AEC-9277-00A69BEAFE5D}"/>
              </a:ext>
            </a:extLst>
          </p:cNvPr>
          <p:cNvSpPr txBox="1"/>
          <p:nvPr/>
        </p:nvSpPr>
        <p:spPr>
          <a:xfrm>
            <a:off x="6829864" y="55118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94.22297</a:t>
            </a:r>
            <a:r>
              <a:rPr lang="zh-TW" altLang="en-US" dirty="0"/>
              <a:t>    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CA6F137-DE81-48D4-9A1D-513F221186D7}"/>
              </a:ext>
            </a:extLst>
          </p:cNvPr>
          <p:cNvSpPr txBox="1"/>
          <p:nvPr/>
        </p:nvSpPr>
        <p:spPr>
          <a:xfrm>
            <a:off x="6829864" y="230028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94.2681</a:t>
            </a:r>
            <a:r>
              <a:rPr lang="zh-TW" altLang="en-US" dirty="0"/>
              <a:t>    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6ED1426-6547-4107-9859-BAF1F36C9A3D}"/>
              </a:ext>
            </a:extLst>
          </p:cNvPr>
          <p:cNvSpPr txBox="1"/>
          <p:nvPr/>
        </p:nvSpPr>
        <p:spPr>
          <a:xfrm>
            <a:off x="2480602" y="54929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94.07556</a:t>
            </a:r>
            <a:r>
              <a:rPr lang="zh-TW" alt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613142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E6185BF-6C05-402C-BF31-0FCFE15E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1" y="0"/>
            <a:ext cx="4210050" cy="2362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2C8B96-2C0B-45B6-895C-8E494460E9F3}"/>
              </a:ext>
            </a:extLst>
          </p:cNvPr>
          <p:cNvSpPr txBox="1"/>
          <p:nvPr/>
        </p:nvSpPr>
        <p:spPr>
          <a:xfrm>
            <a:off x="1505242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132DA9-8D92-4F7C-8D7A-A7713D1A7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79" y="57150"/>
            <a:ext cx="4191000" cy="23050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FD5EA51-1126-406F-989C-D32E90051FAE}"/>
              </a:ext>
            </a:extLst>
          </p:cNvPr>
          <p:cNvSpPr txBox="1"/>
          <p:nvPr/>
        </p:nvSpPr>
        <p:spPr>
          <a:xfrm>
            <a:off x="5747970" y="23622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FE6C73A-EFFA-424C-B31C-0E1ECA5B2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71" y="2925641"/>
            <a:ext cx="4238625" cy="23431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10A292-B6BC-48A5-86B2-ED59D714AC3D}"/>
              </a:ext>
            </a:extLst>
          </p:cNvPr>
          <p:cNvSpPr txBox="1"/>
          <p:nvPr/>
        </p:nvSpPr>
        <p:spPr>
          <a:xfrm>
            <a:off x="1505242" y="526879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AC7992F-6D25-4C9F-B83D-C3401A12C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779" y="2920878"/>
            <a:ext cx="4219575" cy="235267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680350-0E1C-46C6-A0A3-31E939EE67DB}"/>
              </a:ext>
            </a:extLst>
          </p:cNvPr>
          <p:cNvSpPr txBox="1"/>
          <p:nvPr/>
        </p:nvSpPr>
        <p:spPr>
          <a:xfrm>
            <a:off x="5747970" y="526879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25000K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34F222-F6FD-459E-B557-08B3292F0BED}"/>
              </a:ext>
            </a:extLst>
          </p:cNvPr>
          <p:cNvSpPr txBox="1"/>
          <p:nvPr/>
        </p:nvSpPr>
        <p:spPr>
          <a:xfrm>
            <a:off x="2480602" y="226472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94.22042</a:t>
            </a:r>
            <a:r>
              <a:rPr lang="zh-TW" altLang="en-US" dirty="0"/>
              <a:t>       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736980B-D30F-46A2-8C19-3E6FBACB6CEB}"/>
              </a:ext>
            </a:extLst>
          </p:cNvPr>
          <p:cNvSpPr txBox="1"/>
          <p:nvPr/>
        </p:nvSpPr>
        <p:spPr>
          <a:xfrm>
            <a:off x="6872357" y="527823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94.19717</a:t>
            </a:r>
            <a:r>
              <a:rPr lang="zh-TW" altLang="en-US" dirty="0"/>
              <a:t>        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92A28A4-78C0-4D47-A838-30B009B8BFB7}"/>
              </a:ext>
            </a:extLst>
          </p:cNvPr>
          <p:cNvSpPr txBox="1"/>
          <p:nvPr/>
        </p:nvSpPr>
        <p:spPr>
          <a:xfrm>
            <a:off x="2480602" y="526879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94.09434</a:t>
            </a:r>
            <a:r>
              <a:rPr lang="zh-TW" altLang="en-US" dirty="0"/>
              <a:t>       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E1B033-79B3-495E-9E8F-2D2AAC89D234}"/>
              </a:ext>
            </a:extLst>
          </p:cNvPr>
          <p:cNvSpPr txBox="1"/>
          <p:nvPr/>
        </p:nvSpPr>
        <p:spPr>
          <a:xfrm>
            <a:off x="6872358" y="237164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94.26587</a:t>
            </a:r>
            <a:r>
              <a:rPr lang="zh-TW" alt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677548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53E6D4-91AC-422A-AFE9-096E1A8F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263"/>
            <a:ext cx="3622431" cy="818263"/>
          </a:xfrm>
        </p:spPr>
        <p:txBody>
          <a:bodyPr/>
          <a:lstStyle/>
          <a:p>
            <a:r>
              <a:rPr lang="zh-TW" altLang="en-US" dirty="0"/>
              <a:t>驗證程式對錯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6D055C-9DCE-44BF-8B46-57DB76F1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7177"/>
            <a:ext cx="5167749" cy="33835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63F423-310B-4200-B5A4-2E3341C3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40" y="1930943"/>
            <a:ext cx="3839336" cy="25898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98EB508-D4FA-4121-B20B-5D04F818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39" y="1974471"/>
            <a:ext cx="2304073" cy="24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1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198A180-5DA1-4C90-9AEF-A0F1842E338D}"/>
              </a:ext>
            </a:extLst>
          </p:cNvPr>
          <p:cNvSpPr/>
          <p:nvPr/>
        </p:nvSpPr>
        <p:spPr>
          <a:xfrm>
            <a:off x="2173418" y="187569"/>
            <a:ext cx="9892559" cy="6389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47BF21C-4B2C-4EA1-ACF8-BEDA4F70518D}"/>
              </a:ext>
            </a:extLst>
          </p:cNvPr>
          <p:cNvSpPr/>
          <p:nvPr/>
        </p:nvSpPr>
        <p:spPr>
          <a:xfrm>
            <a:off x="4401074" y="814192"/>
            <a:ext cx="6985158" cy="53089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04C2A06-059C-4662-9A08-39C9DB627341}"/>
              </a:ext>
            </a:extLst>
          </p:cNvPr>
          <p:cNvSpPr txBox="1"/>
          <p:nvPr/>
        </p:nvSpPr>
        <p:spPr>
          <a:xfrm>
            <a:off x="2994475" y="187212"/>
            <a:ext cx="323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Gene Algorithm</a:t>
            </a:r>
            <a:endParaRPr lang="zh-TW" altLang="en-US" sz="2800" b="1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E6503EA-49D5-4DBB-84A1-B079AE6296DE}"/>
              </a:ext>
            </a:extLst>
          </p:cNvPr>
          <p:cNvSpPr/>
          <p:nvPr/>
        </p:nvSpPr>
        <p:spPr>
          <a:xfrm>
            <a:off x="2367485" y="933637"/>
            <a:ext cx="1441721" cy="30617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4AEA0E7-C037-44E8-B314-DFB8FA68EC05}"/>
              </a:ext>
            </a:extLst>
          </p:cNvPr>
          <p:cNvSpPr/>
          <p:nvPr/>
        </p:nvSpPr>
        <p:spPr>
          <a:xfrm>
            <a:off x="2523024" y="1337907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LED_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7B695CB-2DB7-48AB-99F1-091D10D42330}"/>
              </a:ext>
            </a:extLst>
          </p:cNvPr>
          <p:cNvSpPr/>
          <p:nvPr/>
        </p:nvSpPr>
        <p:spPr>
          <a:xfrm>
            <a:off x="2514544" y="1635194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LED_</a:t>
            </a:r>
            <a:r>
              <a:rPr lang="zh-TW" altLang="en-US" dirty="0">
                <a:latin typeface="Cambria Math" panose="02040503050406030204" pitchFamily="18" charset="0"/>
              </a:rPr>
              <a:t>𝞂</a:t>
            </a:r>
            <a:r>
              <a:rPr lang="en-US" altLang="zh-TW" dirty="0">
                <a:latin typeface="Cambria Math" panose="02040503050406030204" pitchFamily="18" charset="0"/>
              </a:rPr>
              <a:t>-l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08BED67-91A7-4628-B865-3D3B218016E1}"/>
              </a:ext>
            </a:extLst>
          </p:cNvPr>
          <p:cNvSpPr/>
          <p:nvPr/>
        </p:nvSpPr>
        <p:spPr>
          <a:xfrm>
            <a:off x="2523024" y="1932358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LED_</a:t>
            </a:r>
            <a:r>
              <a:rPr lang="zh-TW" altLang="en-US" dirty="0">
                <a:latin typeface="Cambria Math" panose="02040503050406030204" pitchFamily="18" charset="0"/>
              </a:rPr>
              <a:t>𝞂</a:t>
            </a:r>
            <a:r>
              <a:rPr lang="en-US" altLang="zh-TW" dirty="0">
                <a:latin typeface="Cambria Math" panose="02040503050406030204" pitchFamily="18" charset="0"/>
              </a:rPr>
              <a:t>-r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361FB6E-57FF-4C14-86CA-8A9039B4430B}"/>
              </a:ext>
            </a:extLst>
          </p:cNvPr>
          <p:cNvSpPr/>
          <p:nvPr/>
        </p:nvSpPr>
        <p:spPr>
          <a:xfrm>
            <a:off x="2514544" y="2229005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Short_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289D946-6593-46F4-A86F-2BF076727B19}"/>
              </a:ext>
            </a:extLst>
          </p:cNvPr>
          <p:cNvSpPr/>
          <p:nvPr/>
        </p:nvSpPr>
        <p:spPr>
          <a:xfrm>
            <a:off x="2516007" y="2529082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Short_</a:t>
            </a:r>
            <a:r>
              <a:rPr lang="zh-TW" altLang="en-US" dirty="0">
                <a:latin typeface="Cambria Math" panose="02040503050406030204" pitchFamily="18" charset="0"/>
              </a:rPr>
              <a:t>𝞂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1611F9B-4248-4AF2-9FFE-D33969B5F50F}"/>
              </a:ext>
            </a:extLst>
          </p:cNvPr>
          <p:cNvSpPr/>
          <p:nvPr/>
        </p:nvSpPr>
        <p:spPr>
          <a:xfrm>
            <a:off x="2516006" y="2829159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Long_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2A3E2EE-1CAD-4E88-980D-478ADE176A27}"/>
              </a:ext>
            </a:extLst>
          </p:cNvPr>
          <p:cNvSpPr/>
          <p:nvPr/>
        </p:nvSpPr>
        <p:spPr>
          <a:xfrm>
            <a:off x="2514544" y="3128389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Long_</a:t>
            </a:r>
            <a:r>
              <a:rPr lang="zh-TW" altLang="en-US" dirty="0">
                <a:latin typeface="Cambria Math" panose="02040503050406030204" pitchFamily="18" charset="0"/>
              </a:rPr>
              <a:t>𝞂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1A556C-690C-4E02-9EA0-2EE77677A891}"/>
              </a:ext>
            </a:extLst>
          </p:cNvPr>
          <p:cNvSpPr txBox="1"/>
          <p:nvPr/>
        </p:nvSpPr>
        <p:spPr>
          <a:xfrm>
            <a:off x="2408043" y="952551"/>
            <a:ext cx="157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Chromosome</a:t>
            </a:r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F4FABFC-6F21-41DF-B58E-5B487D45AA1A}"/>
              </a:ext>
            </a:extLst>
          </p:cNvPr>
          <p:cNvSpPr/>
          <p:nvPr/>
        </p:nvSpPr>
        <p:spPr>
          <a:xfrm>
            <a:off x="5141421" y="1012313"/>
            <a:ext cx="1254369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S_LED(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AD872DA-757F-4169-A21C-78CBC7C84214}"/>
              </a:ext>
            </a:extLst>
          </p:cNvPr>
          <p:cNvSpPr/>
          <p:nvPr/>
        </p:nvSpPr>
        <p:spPr>
          <a:xfrm>
            <a:off x="6642712" y="1010898"/>
            <a:ext cx="1509347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S_SHORT(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E601807-5723-4EB9-945B-CBD7E9427A2F}"/>
              </a:ext>
            </a:extLst>
          </p:cNvPr>
          <p:cNvSpPr/>
          <p:nvPr/>
        </p:nvSpPr>
        <p:spPr>
          <a:xfrm>
            <a:off x="8286139" y="1014619"/>
            <a:ext cx="1359878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S_LONG(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FABFE0B-4B81-47C2-8A96-AAAC2DB3D842}"/>
              </a:ext>
            </a:extLst>
          </p:cNvPr>
          <p:cNvSpPr/>
          <p:nvPr/>
        </p:nvSpPr>
        <p:spPr>
          <a:xfrm>
            <a:off x="8602014" y="2000949"/>
            <a:ext cx="1691056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S_Illuminant</a:t>
            </a:r>
            <a:r>
              <a:rPr lang="en-US" altLang="zh-TW" dirty="0"/>
              <a:t>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B1411EB-2819-4C42-BFF9-E81A0D150074}"/>
              </a:ext>
            </a:extLst>
          </p:cNvPr>
          <p:cNvSpPr txBox="1"/>
          <p:nvPr/>
        </p:nvSpPr>
        <p:spPr>
          <a:xfrm>
            <a:off x="11694197" y="2104847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D5E282D-4666-4D45-A05E-D01DA7ABC4D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0364056" y="2274220"/>
            <a:ext cx="1330141" cy="152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6DC2EAB-F6AA-44C4-93B8-93862ED4C58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768606" y="1502107"/>
            <a:ext cx="0" cy="28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153D577C-00C5-4937-9BE5-8B8B5C3D7703}"/>
              </a:ext>
            </a:extLst>
          </p:cNvPr>
          <p:cNvCxnSpPr>
            <a:cxnSpLocks/>
          </p:cNvCxnSpPr>
          <p:nvPr/>
        </p:nvCxnSpPr>
        <p:spPr>
          <a:xfrm>
            <a:off x="7433282" y="1347885"/>
            <a:ext cx="0" cy="278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C4AE5CB0-5F8D-4E1D-A2E3-4E26A59E2679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966078" y="1504413"/>
            <a:ext cx="0" cy="125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0900755-0D3D-4107-BD72-2DEBE6C693A7}"/>
              </a:ext>
            </a:extLst>
          </p:cNvPr>
          <p:cNvCxnSpPr>
            <a:cxnSpLocks/>
          </p:cNvCxnSpPr>
          <p:nvPr/>
        </p:nvCxnSpPr>
        <p:spPr>
          <a:xfrm>
            <a:off x="5759814" y="1625819"/>
            <a:ext cx="3215055" cy="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D612BA7-AB62-48D9-A544-6F0138282690}"/>
              </a:ext>
            </a:extLst>
          </p:cNvPr>
          <p:cNvCxnSpPr>
            <a:cxnSpLocks/>
          </p:cNvCxnSpPr>
          <p:nvPr/>
        </p:nvCxnSpPr>
        <p:spPr>
          <a:xfrm>
            <a:off x="5768605" y="1625819"/>
            <a:ext cx="0" cy="333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14FD089D-FCAA-4A1B-950B-EBA11DFDF4B2}"/>
              </a:ext>
            </a:extLst>
          </p:cNvPr>
          <p:cNvSpPr/>
          <p:nvPr/>
        </p:nvSpPr>
        <p:spPr>
          <a:xfrm>
            <a:off x="5112117" y="1991015"/>
            <a:ext cx="1691056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S_Total</a:t>
            </a:r>
            <a:r>
              <a:rPr lang="en-US" altLang="zh-TW" dirty="0"/>
              <a:t>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A795EEFD-68EC-4138-ACD9-99A76323ECC1}"/>
              </a:ext>
            </a:extLst>
          </p:cNvPr>
          <p:cNvSpPr/>
          <p:nvPr/>
        </p:nvSpPr>
        <p:spPr>
          <a:xfrm>
            <a:off x="6852992" y="2215427"/>
            <a:ext cx="1691056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TCS1-8(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BA9A1E3E-F725-455F-8B64-C5D21BB2E93F}"/>
              </a:ext>
            </a:extLst>
          </p:cNvPr>
          <p:cNvCxnSpPr/>
          <p:nvPr/>
        </p:nvCxnSpPr>
        <p:spPr>
          <a:xfrm>
            <a:off x="5942990" y="2485935"/>
            <a:ext cx="0" cy="32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E7AE465A-7B8B-48B2-A380-4787E8F6D68A}"/>
              </a:ext>
            </a:extLst>
          </p:cNvPr>
          <p:cNvCxnSpPr>
            <a:cxnSpLocks/>
          </p:cNvCxnSpPr>
          <p:nvPr/>
        </p:nvCxnSpPr>
        <p:spPr>
          <a:xfrm>
            <a:off x="9454049" y="2495275"/>
            <a:ext cx="0" cy="347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BDC02692-54E7-43A1-B169-80FE14EFF031}"/>
              </a:ext>
            </a:extLst>
          </p:cNvPr>
          <p:cNvCxnSpPr>
            <a:cxnSpLocks/>
          </p:cNvCxnSpPr>
          <p:nvPr/>
        </p:nvCxnSpPr>
        <p:spPr>
          <a:xfrm>
            <a:off x="5942990" y="2802626"/>
            <a:ext cx="1422890" cy="8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8292A31C-FB63-418F-922D-A5C93317901E}"/>
              </a:ext>
            </a:extLst>
          </p:cNvPr>
          <p:cNvCxnSpPr>
            <a:cxnSpLocks/>
          </p:cNvCxnSpPr>
          <p:nvPr/>
        </p:nvCxnSpPr>
        <p:spPr>
          <a:xfrm>
            <a:off x="8031159" y="2817092"/>
            <a:ext cx="1422890" cy="8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592CA431-56F9-452D-81EE-B229A0AF0711}"/>
              </a:ext>
            </a:extLst>
          </p:cNvPr>
          <p:cNvCxnSpPr>
            <a:cxnSpLocks/>
          </p:cNvCxnSpPr>
          <p:nvPr/>
        </p:nvCxnSpPr>
        <p:spPr>
          <a:xfrm flipH="1">
            <a:off x="7365880" y="2666065"/>
            <a:ext cx="8791" cy="157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F53C1171-DD10-49EC-B8B3-2A28046EBBD9}"/>
              </a:ext>
            </a:extLst>
          </p:cNvPr>
          <p:cNvCxnSpPr>
            <a:cxnSpLocks/>
          </p:cNvCxnSpPr>
          <p:nvPr/>
        </p:nvCxnSpPr>
        <p:spPr>
          <a:xfrm>
            <a:off x="8039950" y="2632548"/>
            <a:ext cx="0" cy="190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28EBB57C-1F9F-4F9E-8174-369EC28BA566}"/>
              </a:ext>
            </a:extLst>
          </p:cNvPr>
          <p:cNvCxnSpPr>
            <a:cxnSpLocks/>
          </p:cNvCxnSpPr>
          <p:nvPr/>
        </p:nvCxnSpPr>
        <p:spPr>
          <a:xfrm>
            <a:off x="5425711" y="2496271"/>
            <a:ext cx="6593" cy="591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FB441F5-77E1-4625-8A05-76075BD490CC}"/>
              </a:ext>
            </a:extLst>
          </p:cNvPr>
          <p:cNvCxnSpPr>
            <a:cxnSpLocks/>
          </p:cNvCxnSpPr>
          <p:nvPr/>
        </p:nvCxnSpPr>
        <p:spPr>
          <a:xfrm>
            <a:off x="6642712" y="2802626"/>
            <a:ext cx="0" cy="284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1C5D096B-2399-4759-9A63-8A457DDAA450}"/>
              </a:ext>
            </a:extLst>
          </p:cNvPr>
          <p:cNvCxnSpPr>
            <a:cxnSpLocks/>
          </p:cNvCxnSpPr>
          <p:nvPr/>
        </p:nvCxnSpPr>
        <p:spPr>
          <a:xfrm>
            <a:off x="8742604" y="2821356"/>
            <a:ext cx="0" cy="26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C953537D-305E-44F3-A43E-E5EEF3B99B55}"/>
              </a:ext>
            </a:extLst>
          </p:cNvPr>
          <p:cNvCxnSpPr>
            <a:cxnSpLocks/>
          </p:cNvCxnSpPr>
          <p:nvPr/>
        </p:nvCxnSpPr>
        <p:spPr>
          <a:xfrm>
            <a:off x="9938358" y="2495275"/>
            <a:ext cx="0" cy="59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: 圓角 67">
                <a:extLst>
                  <a:ext uri="{FF2B5EF4-FFF2-40B4-BE49-F238E27FC236}">
                    <a16:creationId xmlns:a16="http://schemas.microsoft.com/office/drawing/2014/main" id="{20E0F3D1-E7C1-44DF-9AA9-D6057FBDDFED}"/>
                  </a:ext>
                </a:extLst>
              </p:cNvPr>
              <p:cNvSpPr/>
              <p:nvPr/>
            </p:nvSpPr>
            <p:spPr>
              <a:xfrm>
                <a:off x="4943227" y="3090743"/>
                <a:ext cx="1254369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矩形: 圓角 67">
                <a:extLst>
                  <a:ext uri="{FF2B5EF4-FFF2-40B4-BE49-F238E27FC236}">
                    <a16:creationId xmlns:a16="http://schemas.microsoft.com/office/drawing/2014/main" id="{20E0F3D1-E7C1-44DF-9AA9-D6057FBDD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227" y="3090743"/>
                <a:ext cx="1254369" cy="48979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445FE1FA-70B4-4847-9C88-0EB094F88A7D}"/>
                  </a:ext>
                </a:extLst>
              </p:cNvPr>
              <p:cNvSpPr/>
              <p:nvPr/>
            </p:nvSpPr>
            <p:spPr>
              <a:xfrm>
                <a:off x="6231668" y="3093094"/>
                <a:ext cx="1254369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445FE1FA-70B4-4847-9C88-0EB094F88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668" y="3093094"/>
                <a:ext cx="1254369" cy="4897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82BDB76F-7BBD-4A8B-82E7-75E3AB610D03}"/>
                  </a:ext>
                </a:extLst>
              </p:cNvPr>
              <p:cNvSpPr/>
              <p:nvPr/>
            </p:nvSpPr>
            <p:spPr>
              <a:xfrm>
                <a:off x="8126771" y="3090743"/>
                <a:ext cx="1254369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82BDB76F-7BBD-4A8B-82E7-75E3AB610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771" y="3090743"/>
                <a:ext cx="1254369" cy="48979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94D81191-A765-43A6-81A4-D46406F16E89}"/>
                  </a:ext>
                </a:extLst>
              </p:cNvPr>
              <p:cNvSpPr/>
              <p:nvPr/>
            </p:nvSpPr>
            <p:spPr>
              <a:xfrm>
                <a:off x="9428769" y="3090743"/>
                <a:ext cx="1254369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94D81191-A765-43A6-81A4-D46406F16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769" y="3090743"/>
                <a:ext cx="1254369" cy="48979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360296C0-67D0-466A-8BBE-C874833BB6FE}"/>
              </a:ext>
            </a:extLst>
          </p:cNvPr>
          <p:cNvCxnSpPr>
            <a:cxnSpLocks/>
          </p:cNvCxnSpPr>
          <p:nvPr/>
        </p:nvCxnSpPr>
        <p:spPr>
          <a:xfrm>
            <a:off x="5500073" y="3580537"/>
            <a:ext cx="0" cy="344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73BB5BD-FF3B-416E-A8FC-A399F6173009}"/>
              </a:ext>
            </a:extLst>
          </p:cNvPr>
          <p:cNvCxnSpPr/>
          <p:nvPr/>
        </p:nvCxnSpPr>
        <p:spPr>
          <a:xfrm>
            <a:off x="6664320" y="3580537"/>
            <a:ext cx="0" cy="32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5CCC429F-5F80-418A-A000-0DC3AB9F92BF}"/>
              </a:ext>
            </a:extLst>
          </p:cNvPr>
          <p:cNvCxnSpPr>
            <a:cxnSpLocks/>
          </p:cNvCxnSpPr>
          <p:nvPr/>
        </p:nvCxnSpPr>
        <p:spPr>
          <a:xfrm>
            <a:off x="5486151" y="3916950"/>
            <a:ext cx="1189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FAC83E04-E1A4-4E0A-9249-5F74397EFFC8}"/>
              </a:ext>
            </a:extLst>
          </p:cNvPr>
          <p:cNvCxnSpPr/>
          <p:nvPr/>
        </p:nvCxnSpPr>
        <p:spPr>
          <a:xfrm>
            <a:off x="8764212" y="3588875"/>
            <a:ext cx="0" cy="32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4960B6EA-D986-4791-B840-B945A2CF5B7D}"/>
              </a:ext>
            </a:extLst>
          </p:cNvPr>
          <p:cNvCxnSpPr>
            <a:cxnSpLocks/>
          </p:cNvCxnSpPr>
          <p:nvPr/>
        </p:nvCxnSpPr>
        <p:spPr>
          <a:xfrm>
            <a:off x="9971682" y="3580536"/>
            <a:ext cx="0" cy="344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46A7E457-DE2F-4F27-83FA-6B2EAFFC6C8D}"/>
              </a:ext>
            </a:extLst>
          </p:cNvPr>
          <p:cNvCxnSpPr>
            <a:cxnSpLocks/>
          </p:cNvCxnSpPr>
          <p:nvPr/>
        </p:nvCxnSpPr>
        <p:spPr>
          <a:xfrm flipV="1">
            <a:off x="8755421" y="3925288"/>
            <a:ext cx="1216261" cy="2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2B4EF246-49AF-49DA-8E2C-C27F5A6EF1A1}"/>
              </a:ext>
            </a:extLst>
          </p:cNvPr>
          <p:cNvCxnSpPr>
            <a:cxnSpLocks/>
          </p:cNvCxnSpPr>
          <p:nvPr/>
        </p:nvCxnSpPr>
        <p:spPr>
          <a:xfrm>
            <a:off x="9381140" y="3925288"/>
            <a:ext cx="0" cy="22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B7D9175B-A804-451C-8D8E-F1812E1332BF}"/>
              </a:ext>
            </a:extLst>
          </p:cNvPr>
          <p:cNvSpPr/>
          <p:nvPr/>
        </p:nvSpPr>
        <p:spPr>
          <a:xfrm>
            <a:off x="5453912" y="4151158"/>
            <a:ext cx="1254369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EB4B0A50-E871-4C00-8830-191DD0BDE42B}"/>
              </a:ext>
            </a:extLst>
          </p:cNvPr>
          <p:cNvCxnSpPr>
            <a:cxnSpLocks/>
          </p:cNvCxnSpPr>
          <p:nvPr/>
        </p:nvCxnSpPr>
        <p:spPr>
          <a:xfrm>
            <a:off x="6059848" y="3908612"/>
            <a:ext cx="0" cy="24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342E6023-8E87-4223-95E3-1AD40DD24F12}"/>
                  </a:ext>
                </a:extLst>
              </p:cNvPr>
              <p:cNvSpPr/>
              <p:nvPr/>
            </p:nvSpPr>
            <p:spPr>
              <a:xfrm>
                <a:off x="8764212" y="4163291"/>
                <a:ext cx="1254369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342E6023-8E87-4223-95E3-1AD40DD24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212" y="4163291"/>
                <a:ext cx="1254369" cy="489794"/>
              </a:xfrm>
              <a:prstGeom prst="roundRect">
                <a:avLst/>
              </a:prstGeom>
              <a:blipFill>
                <a:blip r:embed="rId6"/>
                <a:stretch>
                  <a:fillRect l="-483" r="-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8AC856E-5779-40FD-9996-AF0CF0BB854A}"/>
                  </a:ext>
                </a:extLst>
              </p:cNvPr>
              <p:cNvSpPr txBox="1"/>
              <p:nvPr/>
            </p:nvSpPr>
            <p:spPr>
              <a:xfrm>
                <a:off x="3027416" y="4206470"/>
                <a:ext cx="61018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8AC856E-5779-40FD-9996-AF0CF0BB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16" y="4206470"/>
                <a:ext cx="610186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FB6EE4A6-D6E6-495D-97C8-BCF38FA0054B}"/>
              </a:ext>
            </a:extLst>
          </p:cNvPr>
          <p:cNvCxnSpPr>
            <a:cxnSpLocks/>
          </p:cNvCxnSpPr>
          <p:nvPr/>
        </p:nvCxnSpPr>
        <p:spPr>
          <a:xfrm>
            <a:off x="6075595" y="4653085"/>
            <a:ext cx="5501" cy="17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E402712A-C79A-4654-9288-A45970FEC5EE}"/>
              </a:ext>
            </a:extLst>
          </p:cNvPr>
          <p:cNvCxnSpPr>
            <a:cxnSpLocks/>
          </p:cNvCxnSpPr>
          <p:nvPr/>
        </p:nvCxnSpPr>
        <p:spPr>
          <a:xfrm>
            <a:off x="9391757" y="4653085"/>
            <a:ext cx="5501" cy="17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6D0B6317-6139-444B-8090-76CCB90FC4BE}"/>
              </a:ext>
            </a:extLst>
          </p:cNvPr>
          <p:cNvCxnSpPr>
            <a:cxnSpLocks/>
          </p:cNvCxnSpPr>
          <p:nvPr/>
        </p:nvCxnSpPr>
        <p:spPr>
          <a:xfrm flipV="1">
            <a:off x="6082651" y="4812985"/>
            <a:ext cx="3308745" cy="8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4B0DDA55-76E6-45AB-B3A6-05D6EF74D457}"/>
              </a:ext>
            </a:extLst>
          </p:cNvPr>
          <p:cNvCxnSpPr>
            <a:cxnSpLocks/>
          </p:cNvCxnSpPr>
          <p:nvPr/>
        </p:nvCxnSpPr>
        <p:spPr>
          <a:xfrm>
            <a:off x="7697600" y="4800555"/>
            <a:ext cx="0" cy="178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: 圓角 119">
                <a:extLst>
                  <a:ext uri="{FF2B5EF4-FFF2-40B4-BE49-F238E27FC236}">
                    <a16:creationId xmlns:a16="http://schemas.microsoft.com/office/drawing/2014/main" id="{3349A026-F707-4EF3-B022-8AB1DC3F861C}"/>
                  </a:ext>
                </a:extLst>
              </p:cNvPr>
              <p:cNvSpPr/>
              <p:nvPr/>
            </p:nvSpPr>
            <p:spPr>
              <a:xfrm>
                <a:off x="7109978" y="4978998"/>
                <a:ext cx="1177078" cy="3966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zh-TW" altLang="en-US" b="1" dirty="0" smtClean="0">
                          <a:solidFill>
                            <a:schemeClr val="bg1"/>
                          </a:solidFill>
                        </a:rPr>
                        <m:t>∗</m:t>
                      </m:r>
                      <m:r>
                        <m:rPr>
                          <m:nor/>
                        </m:rP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m:t>U</m:t>
                      </m:r>
                      <m:r>
                        <m:rPr>
                          <m:nor/>
                        </m:rPr>
                        <a:rPr lang="zh-TW" altLang="en-US" b="1" dirty="0" smtClean="0">
                          <a:solidFill>
                            <a:schemeClr val="bg1"/>
                          </a:solidFill>
                        </a:rPr>
                        <m:t>∗</m:t>
                      </m:r>
                      <m:r>
                        <m:rPr>
                          <m:nor/>
                        </m:rP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zh-TW" altLang="en-US" b="1" dirty="0" smtClean="0">
                          <a:solidFill>
                            <a:schemeClr val="bg1"/>
                          </a:solidFill>
                        </a:rPr>
                        <m:t>∗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矩形: 圓角 119">
                <a:extLst>
                  <a:ext uri="{FF2B5EF4-FFF2-40B4-BE49-F238E27FC236}">
                    <a16:creationId xmlns:a16="http://schemas.microsoft.com/office/drawing/2014/main" id="{3349A026-F707-4EF3-B022-8AB1DC3F8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978" y="4978998"/>
                <a:ext cx="1177078" cy="39669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: 圓角 121">
                <a:extLst>
                  <a:ext uri="{FF2B5EF4-FFF2-40B4-BE49-F238E27FC236}">
                    <a16:creationId xmlns:a16="http://schemas.microsoft.com/office/drawing/2014/main" id="{013C11F3-8939-4CEB-BC3C-47CE97C8DBC0}"/>
                  </a:ext>
                </a:extLst>
              </p:cNvPr>
              <p:cNvSpPr/>
              <p:nvPr/>
            </p:nvSpPr>
            <p:spPr>
              <a:xfrm>
                <a:off x="7109061" y="5546960"/>
                <a:ext cx="1177078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𝑪𝑹𝑰</m:t>
                      </m:r>
                    </m:oMath>
                  </m:oMathPara>
                </a14:m>
                <a:endParaRPr lang="zh-TW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矩形: 圓角 121">
                <a:extLst>
                  <a:ext uri="{FF2B5EF4-FFF2-40B4-BE49-F238E27FC236}">
                    <a16:creationId xmlns:a16="http://schemas.microsoft.com/office/drawing/2014/main" id="{013C11F3-8939-4CEB-BC3C-47CE97C8D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061" y="5546960"/>
                <a:ext cx="1177078" cy="48979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67250CDF-6BFA-4340-A0F0-9724154008D1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7698517" y="5375689"/>
            <a:ext cx="5612" cy="18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EFC16993-B9C0-40A9-B154-77CA4FFACC7B}"/>
              </a:ext>
            </a:extLst>
          </p:cNvPr>
          <p:cNvCxnSpPr>
            <a:cxnSpLocks/>
          </p:cNvCxnSpPr>
          <p:nvPr/>
        </p:nvCxnSpPr>
        <p:spPr>
          <a:xfrm>
            <a:off x="8294562" y="5651284"/>
            <a:ext cx="2839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32C878FC-BED4-4FAB-B189-C55555475FBE}"/>
              </a:ext>
            </a:extLst>
          </p:cNvPr>
          <p:cNvSpPr txBox="1"/>
          <p:nvPr/>
        </p:nvSpPr>
        <p:spPr>
          <a:xfrm>
            <a:off x="9937282" y="3965477"/>
            <a:ext cx="156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等色溫線  </a:t>
            </a:r>
            <a:r>
              <a:rPr lang="en-US" altLang="zh-TW" b="1" dirty="0">
                <a:solidFill>
                  <a:srgbClr val="FF0000"/>
                </a:solidFill>
              </a:rPr>
              <a:t>u 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726A15F8-3371-4DC0-B52F-C376BE025CD1}"/>
              </a:ext>
            </a:extLst>
          </p:cNvPr>
          <p:cNvCxnSpPr>
            <a:cxnSpLocks/>
          </p:cNvCxnSpPr>
          <p:nvPr/>
        </p:nvCxnSpPr>
        <p:spPr>
          <a:xfrm flipH="1">
            <a:off x="4148236" y="5788949"/>
            <a:ext cx="3090149" cy="213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2C9594-8B11-4138-9999-AA8A3D9E6CFB}"/>
              </a:ext>
            </a:extLst>
          </p:cNvPr>
          <p:cNvCxnSpPr>
            <a:cxnSpLocks/>
          </p:cNvCxnSpPr>
          <p:nvPr/>
        </p:nvCxnSpPr>
        <p:spPr>
          <a:xfrm flipV="1">
            <a:off x="4749524" y="1777702"/>
            <a:ext cx="1019081" cy="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CAE60C29-83D7-44B2-B5DC-2A1C26CF9E22}"/>
              </a:ext>
            </a:extLst>
          </p:cNvPr>
          <p:cNvCxnSpPr>
            <a:cxnSpLocks/>
          </p:cNvCxnSpPr>
          <p:nvPr/>
        </p:nvCxnSpPr>
        <p:spPr>
          <a:xfrm>
            <a:off x="4749524" y="1778900"/>
            <a:ext cx="32014" cy="3895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86C34CF9-BCF6-4252-8513-B1B6A2A39871}"/>
              </a:ext>
            </a:extLst>
          </p:cNvPr>
          <p:cNvCxnSpPr>
            <a:cxnSpLocks/>
          </p:cNvCxnSpPr>
          <p:nvPr/>
        </p:nvCxnSpPr>
        <p:spPr>
          <a:xfrm flipV="1">
            <a:off x="4783498" y="5651284"/>
            <a:ext cx="2339539" cy="10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1BEA99A0-46F4-423C-B246-F7A60A029461}"/>
              </a:ext>
            </a:extLst>
          </p:cNvPr>
          <p:cNvSpPr txBox="1"/>
          <p:nvPr/>
        </p:nvSpPr>
        <p:spPr>
          <a:xfrm>
            <a:off x="4695625" y="4765195"/>
            <a:ext cx="165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等色溫線  </a:t>
            </a:r>
            <a:r>
              <a:rPr lang="en-US" altLang="zh-TW" b="1" dirty="0" err="1">
                <a:solidFill>
                  <a:srgbClr val="FF0000"/>
                </a:solidFill>
              </a:rPr>
              <a:t>xy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回去重新求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Aps  </a:t>
            </a:r>
            <a:r>
              <a:rPr lang="en-US" altLang="zh-TW" b="1" dirty="0" err="1">
                <a:solidFill>
                  <a:srgbClr val="FF0000"/>
                </a:solidFill>
              </a:rPr>
              <a:t>Apl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A15AD8A8-89C4-4BD3-AA54-D4F5A956DC04}"/>
              </a:ext>
            </a:extLst>
          </p:cNvPr>
          <p:cNvSpPr txBox="1"/>
          <p:nvPr/>
        </p:nvSpPr>
        <p:spPr>
          <a:xfrm>
            <a:off x="5453912" y="1596939"/>
            <a:ext cx="156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Aps </a:t>
            </a:r>
            <a:r>
              <a:rPr lang="en-US" altLang="zh-TW" b="1" dirty="0" err="1">
                <a:solidFill>
                  <a:srgbClr val="FF0000"/>
                </a:solidFill>
              </a:rPr>
              <a:t>Apl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9" name="矩形: 圓角 168">
            <a:extLst>
              <a:ext uri="{FF2B5EF4-FFF2-40B4-BE49-F238E27FC236}">
                <a16:creationId xmlns:a16="http://schemas.microsoft.com/office/drawing/2014/main" id="{84018F93-8141-4D3B-9761-F33948D34750}"/>
              </a:ext>
            </a:extLst>
          </p:cNvPr>
          <p:cNvSpPr/>
          <p:nvPr/>
        </p:nvSpPr>
        <p:spPr>
          <a:xfrm>
            <a:off x="2464221" y="3471858"/>
            <a:ext cx="1312250" cy="28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Isotherm_d</a:t>
            </a:r>
            <a:endParaRPr lang="zh-TW" altLang="en-US" dirty="0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CD537536-A0DA-4F67-91DA-909F647324DE}"/>
              </a:ext>
            </a:extLst>
          </p:cNvPr>
          <p:cNvSpPr txBox="1"/>
          <p:nvPr/>
        </p:nvSpPr>
        <p:spPr>
          <a:xfrm>
            <a:off x="9381140" y="1411390"/>
            <a:ext cx="156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xc </a:t>
            </a:r>
            <a:r>
              <a:rPr lang="en-US" altLang="zh-TW" b="1" dirty="0" err="1">
                <a:solidFill>
                  <a:srgbClr val="FF0000"/>
                </a:solidFill>
              </a:rPr>
              <a:t>yc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2" name="矩形: 圓角 171">
            <a:extLst>
              <a:ext uri="{FF2B5EF4-FFF2-40B4-BE49-F238E27FC236}">
                <a16:creationId xmlns:a16="http://schemas.microsoft.com/office/drawing/2014/main" id="{AA0343CF-AAA5-486C-B1AC-21EA82058767}"/>
              </a:ext>
            </a:extLst>
          </p:cNvPr>
          <p:cNvSpPr/>
          <p:nvPr/>
        </p:nvSpPr>
        <p:spPr>
          <a:xfrm>
            <a:off x="22077" y="180753"/>
            <a:ext cx="1732091" cy="3193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88BFB2E6-D79C-49BE-A11A-CB76B78AB382}"/>
              </a:ext>
            </a:extLst>
          </p:cNvPr>
          <p:cNvSpPr txBox="1"/>
          <p:nvPr/>
        </p:nvSpPr>
        <p:spPr>
          <a:xfrm>
            <a:off x="-131792" y="197425"/>
            <a:ext cx="202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main</a:t>
            </a:r>
            <a:endParaRPr lang="zh-TW" altLang="en-US" sz="2800" b="1" dirty="0"/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965C94C4-DF0D-4E61-BF7E-3D24EC4AA7F8}"/>
              </a:ext>
            </a:extLst>
          </p:cNvPr>
          <p:cNvSpPr/>
          <p:nvPr/>
        </p:nvSpPr>
        <p:spPr>
          <a:xfrm>
            <a:off x="81674" y="2449959"/>
            <a:ext cx="1604176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Excel_Open</a:t>
            </a:r>
            <a:endParaRPr lang="zh-TW" altLang="en-US" dirty="0"/>
          </a:p>
        </p:txBody>
      </p:sp>
      <p:sp>
        <p:nvSpPr>
          <p:cNvPr id="176" name="矩形: 圓角 175">
            <a:extLst>
              <a:ext uri="{FF2B5EF4-FFF2-40B4-BE49-F238E27FC236}">
                <a16:creationId xmlns:a16="http://schemas.microsoft.com/office/drawing/2014/main" id="{FDDCD7C2-2655-40DC-BBE8-285D42DA5DC5}"/>
              </a:ext>
            </a:extLst>
          </p:cNvPr>
          <p:cNvSpPr/>
          <p:nvPr/>
        </p:nvSpPr>
        <p:spPr>
          <a:xfrm>
            <a:off x="101765" y="720645"/>
            <a:ext cx="1607190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量測波長上限</a:t>
            </a:r>
          </a:p>
        </p:txBody>
      </p:sp>
      <p:sp>
        <p:nvSpPr>
          <p:cNvPr id="177" name="矩形: 圓角 176">
            <a:extLst>
              <a:ext uri="{FF2B5EF4-FFF2-40B4-BE49-F238E27FC236}">
                <a16:creationId xmlns:a16="http://schemas.microsoft.com/office/drawing/2014/main" id="{D97734E7-8094-4B64-88A0-DF3D408A15E2}"/>
              </a:ext>
            </a:extLst>
          </p:cNvPr>
          <p:cNvSpPr/>
          <p:nvPr/>
        </p:nvSpPr>
        <p:spPr>
          <a:xfrm>
            <a:off x="101765" y="1164970"/>
            <a:ext cx="1607190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量測波長下限</a:t>
            </a:r>
          </a:p>
        </p:txBody>
      </p:sp>
      <p:sp>
        <p:nvSpPr>
          <p:cNvPr id="178" name="矩形: 圓角 177">
            <a:extLst>
              <a:ext uri="{FF2B5EF4-FFF2-40B4-BE49-F238E27FC236}">
                <a16:creationId xmlns:a16="http://schemas.microsoft.com/office/drawing/2014/main" id="{7B05AF53-812E-44DA-9CF2-FEA0FFD8DBDF}"/>
              </a:ext>
            </a:extLst>
          </p:cNvPr>
          <p:cNvSpPr/>
          <p:nvPr/>
        </p:nvSpPr>
        <p:spPr>
          <a:xfrm>
            <a:off x="78660" y="1580477"/>
            <a:ext cx="1607190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量測間格</a:t>
            </a:r>
          </a:p>
        </p:txBody>
      </p:sp>
      <p:sp>
        <p:nvSpPr>
          <p:cNvPr id="179" name="矩形: 圓角 178">
            <a:extLst>
              <a:ext uri="{FF2B5EF4-FFF2-40B4-BE49-F238E27FC236}">
                <a16:creationId xmlns:a16="http://schemas.microsoft.com/office/drawing/2014/main" id="{0E41BF7D-0659-4165-A947-9C6D994418D3}"/>
              </a:ext>
            </a:extLst>
          </p:cNvPr>
          <p:cNvSpPr/>
          <p:nvPr/>
        </p:nvSpPr>
        <p:spPr>
          <a:xfrm>
            <a:off x="78660" y="2027292"/>
            <a:ext cx="1607190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TCS</a:t>
            </a:r>
            <a:r>
              <a:rPr lang="zh-TW" altLang="en-US" dirty="0"/>
              <a:t>數量</a:t>
            </a:r>
            <a:r>
              <a:rPr lang="en-US" altLang="zh-TW" dirty="0"/>
              <a:t>(1-14)</a:t>
            </a:r>
            <a:endParaRPr lang="zh-TW" altLang="en-US" dirty="0"/>
          </a:p>
        </p:txBody>
      </p:sp>
      <p:cxnSp>
        <p:nvCxnSpPr>
          <p:cNvPr id="198" name="直線接點 197">
            <a:extLst>
              <a:ext uri="{FF2B5EF4-FFF2-40B4-BE49-F238E27FC236}">
                <a16:creationId xmlns:a16="http://schemas.microsoft.com/office/drawing/2014/main" id="{F749CCE2-0F8B-4F1B-8857-339D2B1C75A2}"/>
              </a:ext>
            </a:extLst>
          </p:cNvPr>
          <p:cNvCxnSpPr>
            <a:cxnSpLocks/>
          </p:cNvCxnSpPr>
          <p:nvPr/>
        </p:nvCxnSpPr>
        <p:spPr>
          <a:xfrm>
            <a:off x="11057664" y="1770009"/>
            <a:ext cx="91103" cy="389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接點 200">
            <a:extLst>
              <a:ext uri="{FF2B5EF4-FFF2-40B4-BE49-F238E27FC236}">
                <a16:creationId xmlns:a16="http://schemas.microsoft.com/office/drawing/2014/main" id="{61264CC9-7006-4DB4-B4E3-59D21E1BD9DB}"/>
              </a:ext>
            </a:extLst>
          </p:cNvPr>
          <p:cNvCxnSpPr>
            <a:cxnSpLocks/>
          </p:cNvCxnSpPr>
          <p:nvPr/>
        </p:nvCxnSpPr>
        <p:spPr>
          <a:xfrm flipH="1" flipV="1">
            <a:off x="6677068" y="1754939"/>
            <a:ext cx="4385644" cy="24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>
            <a:extLst>
              <a:ext uri="{FF2B5EF4-FFF2-40B4-BE49-F238E27FC236}">
                <a16:creationId xmlns:a16="http://schemas.microsoft.com/office/drawing/2014/main" id="{0D20D214-ED58-4532-A25C-86550BF4EBBB}"/>
              </a:ext>
            </a:extLst>
          </p:cNvPr>
          <p:cNvCxnSpPr>
            <a:cxnSpLocks/>
          </p:cNvCxnSpPr>
          <p:nvPr/>
        </p:nvCxnSpPr>
        <p:spPr>
          <a:xfrm>
            <a:off x="6679751" y="1761221"/>
            <a:ext cx="0" cy="25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文字方塊 211">
            <a:extLst>
              <a:ext uri="{FF2B5EF4-FFF2-40B4-BE49-F238E27FC236}">
                <a16:creationId xmlns:a16="http://schemas.microsoft.com/office/drawing/2014/main" id="{A5D0A238-B495-466D-AADE-011C78639DD3}"/>
              </a:ext>
            </a:extLst>
          </p:cNvPr>
          <p:cNvSpPr txBox="1"/>
          <p:nvPr/>
        </p:nvSpPr>
        <p:spPr>
          <a:xfrm>
            <a:off x="9957512" y="859053"/>
            <a:ext cx="844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CRI</a:t>
            </a:r>
            <a:endParaRPr lang="zh-TW" altLang="en-US" sz="2800" b="1" dirty="0"/>
          </a:p>
        </p:txBody>
      </p:sp>
      <p:sp>
        <p:nvSpPr>
          <p:cNvPr id="220" name="矩形: 圓角 219">
            <a:extLst>
              <a:ext uri="{FF2B5EF4-FFF2-40B4-BE49-F238E27FC236}">
                <a16:creationId xmlns:a16="http://schemas.microsoft.com/office/drawing/2014/main" id="{23A17CF0-2134-4D8E-BE79-CD6E266D40B7}"/>
              </a:ext>
            </a:extLst>
          </p:cNvPr>
          <p:cNvSpPr/>
          <p:nvPr/>
        </p:nvSpPr>
        <p:spPr>
          <a:xfrm>
            <a:off x="2346096" y="5921625"/>
            <a:ext cx="1607191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Best Result</a:t>
            </a:r>
            <a:endParaRPr lang="zh-TW" altLang="en-US" dirty="0"/>
          </a:p>
        </p:txBody>
      </p:sp>
      <p:cxnSp>
        <p:nvCxnSpPr>
          <p:cNvPr id="224" name="直線單箭頭接點 223">
            <a:extLst>
              <a:ext uri="{FF2B5EF4-FFF2-40B4-BE49-F238E27FC236}">
                <a16:creationId xmlns:a16="http://schemas.microsoft.com/office/drawing/2014/main" id="{731C0E87-C328-4F6D-A98C-0378B360DB82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473500" y="448822"/>
            <a:ext cx="1520975" cy="10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單箭頭接點 226">
            <a:extLst>
              <a:ext uri="{FF2B5EF4-FFF2-40B4-BE49-F238E27FC236}">
                <a16:creationId xmlns:a16="http://schemas.microsoft.com/office/drawing/2014/main" id="{04EF999F-26D4-4581-9924-BD0F49DC7D1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707055" y="1257210"/>
            <a:ext cx="14343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矩形: 圓角 246">
            <a:extLst>
              <a:ext uri="{FF2B5EF4-FFF2-40B4-BE49-F238E27FC236}">
                <a16:creationId xmlns:a16="http://schemas.microsoft.com/office/drawing/2014/main" id="{3A4B75FB-8F52-443A-8B92-0719D6EF547C}"/>
              </a:ext>
            </a:extLst>
          </p:cNvPr>
          <p:cNvSpPr/>
          <p:nvPr/>
        </p:nvSpPr>
        <p:spPr>
          <a:xfrm>
            <a:off x="2346097" y="4271572"/>
            <a:ext cx="1607190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Bubble Sort</a:t>
            </a:r>
            <a:endParaRPr lang="zh-TW" altLang="en-US" dirty="0"/>
          </a:p>
        </p:txBody>
      </p: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C61534B0-0045-49CC-80B4-DA3CFE9A687D}"/>
              </a:ext>
            </a:extLst>
          </p:cNvPr>
          <p:cNvCxnSpPr>
            <a:cxnSpLocks/>
          </p:cNvCxnSpPr>
          <p:nvPr/>
        </p:nvCxnSpPr>
        <p:spPr>
          <a:xfrm flipH="1">
            <a:off x="3141294" y="4605403"/>
            <a:ext cx="6305" cy="3534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矩形: 圓角 254">
            <a:extLst>
              <a:ext uri="{FF2B5EF4-FFF2-40B4-BE49-F238E27FC236}">
                <a16:creationId xmlns:a16="http://schemas.microsoft.com/office/drawing/2014/main" id="{2C38F09D-92E5-4CC8-BDD9-3472E21269ED}"/>
              </a:ext>
            </a:extLst>
          </p:cNvPr>
          <p:cNvSpPr/>
          <p:nvPr/>
        </p:nvSpPr>
        <p:spPr>
          <a:xfrm>
            <a:off x="2286818" y="4145934"/>
            <a:ext cx="1722150" cy="22316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ECF8108B-932E-4554-AC2C-8F300FF58FC6}"/>
              </a:ext>
            </a:extLst>
          </p:cNvPr>
          <p:cNvSpPr/>
          <p:nvPr/>
        </p:nvSpPr>
        <p:spPr>
          <a:xfrm>
            <a:off x="2344492" y="4895980"/>
            <a:ext cx="1600885" cy="772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Survivors Crossover</a:t>
            </a:r>
          </a:p>
          <a:p>
            <a:pPr algn="ctr"/>
            <a:r>
              <a:rPr lang="en-US" altLang="zh-TW" dirty="0"/>
              <a:t>Mutate</a:t>
            </a:r>
            <a:endParaRPr lang="zh-TW" altLang="en-US" dirty="0"/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4DB960CE-6C96-4DDE-B4C9-01C0D8A0D925}"/>
              </a:ext>
            </a:extLst>
          </p:cNvPr>
          <p:cNvCxnSpPr>
            <a:cxnSpLocks/>
          </p:cNvCxnSpPr>
          <p:nvPr/>
        </p:nvCxnSpPr>
        <p:spPr>
          <a:xfrm flipH="1">
            <a:off x="3150468" y="5642716"/>
            <a:ext cx="6305" cy="3534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63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981DBBE8-0D25-C066-ECEA-0DE6CABDCE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7627363"/>
              </p:ext>
            </p:extLst>
          </p:nvPr>
        </p:nvGraphicFramePr>
        <p:xfrm>
          <a:off x="1834197" y="102398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6541E888-7DAE-F5C5-6B8F-AE5862F8D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713070"/>
              </p:ext>
            </p:extLst>
          </p:nvPr>
        </p:nvGraphicFramePr>
        <p:xfrm>
          <a:off x="1945322" y="38021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368FAC61-5FB4-55EE-C24E-42A962B27B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7704735"/>
              </p:ext>
            </p:extLst>
          </p:nvPr>
        </p:nvGraphicFramePr>
        <p:xfrm>
          <a:off x="6918960" y="97318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B87E546E-42BE-3E38-AAC0-5FB8E264EC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4205774"/>
              </p:ext>
            </p:extLst>
          </p:nvPr>
        </p:nvGraphicFramePr>
        <p:xfrm>
          <a:off x="7061835" y="376718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A09A1E8C-9258-FC65-BCD4-64AB48A37DE6}"/>
              </a:ext>
            </a:extLst>
          </p:cNvPr>
          <p:cNvSpPr txBox="1"/>
          <p:nvPr/>
        </p:nvSpPr>
        <p:spPr>
          <a:xfrm>
            <a:off x="148369" y="146483"/>
            <a:ext cx="2958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Comparison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203452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83FB7-4CD4-42F8-B0BA-B140B891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8D4CAB59-3900-41D5-B91A-AD53861C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05" y="0"/>
            <a:ext cx="7901046" cy="3288399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5716C33-CAAA-4600-9703-02939CD35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91" y="4050400"/>
            <a:ext cx="4943475" cy="2667000"/>
          </a:xfrm>
          <a:prstGeom prst="rect">
            <a:avLst/>
          </a:prstGeom>
        </p:spPr>
      </p:pic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5EB46A86-289E-4661-A773-B1531EAAC274}"/>
              </a:ext>
            </a:extLst>
          </p:cNvPr>
          <p:cNvSpPr/>
          <p:nvPr/>
        </p:nvSpPr>
        <p:spPr>
          <a:xfrm rot="5400000">
            <a:off x="7525267" y="3559010"/>
            <a:ext cx="681525" cy="42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2155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393097B-D949-4782-8365-EB4D1D4AF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767" y="2298517"/>
            <a:ext cx="7029450" cy="342900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E839B61-A6D1-451B-A76A-C44D38CB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波長比例關係</a:t>
            </a:r>
          </a:p>
        </p:txBody>
      </p:sp>
    </p:spTree>
    <p:extLst>
      <p:ext uri="{BB962C8B-B14F-4D97-AF65-F5344CB8AC3E}">
        <p14:creationId xmlns:p14="http://schemas.microsoft.com/office/powerpoint/2010/main" val="38491649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: 圓角 55">
                <a:extLst>
                  <a:ext uri="{FF2B5EF4-FFF2-40B4-BE49-F238E27FC236}">
                    <a16:creationId xmlns:a16="http://schemas.microsoft.com/office/drawing/2014/main" id="{75136C96-A7F9-4B7E-BB18-657AAE4B226A}"/>
                  </a:ext>
                </a:extLst>
              </p:cNvPr>
              <p:cNvSpPr/>
              <p:nvPr/>
            </p:nvSpPr>
            <p:spPr>
              <a:xfrm>
                <a:off x="7249581" y="2347394"/>
                <a:ext cx="1964457" cy="84574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矩形: 圓角 55">
                <a:extLst>
                  <a:ext uri="{FF2B5EF4-FFF2-40B4-BE49-F238E27FC236}">
                    <a16:creationId xmlns:a16="http://schemas.microsoft.com/office/drawing/2014/main" id="{75136C96-A7F9-4B7E-BB18-657AAE4B2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581" y="2347394"/>
                <a:ext cx="1964457" cy="84574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F402942C-29EC-4665-A491-BE3F580E2C61}"/>
              </a:ext>
            </a:extLst>
          </p:cNvPr>
          <p:cNvCxnSpPr>
            <a:cxnSpLocks/>
          </p:cNvCxnSpPr>
          <p:nvPr/>
        </p:nvCxnSpPr>
        <p:spPr>
          <a:xfrm>
            <a:off x="8627132" y="2073148"/>
            <a:ext cx="0" cy="463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AF15CF7B-5F89-4322-9F22-7D4244509301}"/>
                  </a:ext>
                </a:extLst>
              </p:cNvPr>
              <p:cNvSpPr/>
              <p:nvPr/>
            </p:nvSpPr>
            <p:spPr>
              <a:xfrm>
                <a:off x="8378085" y="1321727"/>
                <a:ext cx="1622876" cy="79356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AF15CF7B-5F89-4322-9F22-7D4244509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5" y="1321727"/>
                <a:ext cx="1622876" cy="79356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4955B395-1555-4F3D-B7E1-BD35B540572A}"/>
              </a:ext>
            </a:extLst>
          </p:cNvPr>
          <p:cNvCxnSpPr>
            <a:cxnSpLocks/>
          </p:cNvCxnSpPr>
          <p:nvPr/>
        </p:nvCxnSpPr>
        <p:spPr>
          <a:xfrm>
            <a:off x="8627132" y="974924"/>
            <a:ext cx="0" cy="5539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65A33C89-CE8A-4420-A92D-F24E9435D502}"/>
                  </a:ext>
                </a:extLst>
              </p:cNvPr>
              <p:cNvSpPr/>
              <p:nvPr/>
            </p:nvSpPr>
            <p:spPr>
              <a:xfrm>
                <a:off x="10220068" y="1306325"/>
                <a:ext cx="1964457" cy="84574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65A33C89-CE8A-4420-A92D-F24E9435D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068" y="1306325"/>
                <a:ext cx="1964457" cy="8457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ADDF32A8-2E15-4CB1-A620-7982DB13C0B5}"/>
                  </a:ext>
                </a:extLst>
              </p:cNvPr>
              <p:cNvSpPr/>
              <p:nvPr/>
            </p:nvSpPr>
            <p:spPr>
              <a:xfrm>
                <a:off x="7259275" y="3433298"/>
                <a:ext cx="1964457" cy="716599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ADDF32A8-2E15-4CB1-A620-7982DB13C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75" y="3433298"/>
                <a:ext cx="1964457" cy="716599"/>
              </a:xfrm>
              <a:prstGeom prst="roundRect">
                <a:avLst/>
              </a:prstGeom>
              <a:blipFill>
                <a:blip r:embed="rId5"/>
                <a:stretch>
                  <a:fillRect b="-1667"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A6B31093-F5BF-4855-81BA-119EDD80E34C}"/>
                  </a:ext>
                </a:extLst>
              </p:cNvPr>
              <p:cNvSpPr/>
              <p:nvPr/>
            </p:nvSpPr>
            <p:spPr>
              <a:xfrm>
                <a:off x="10220069" y="2431162"/>
                <a:ext cx="1964457" cy="84574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A6B31093-F5BF-4855-81BA-119EDD80E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069" y="2431162"/>
                <a:ext cx="1964457" cy="84574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E0641653-76FE-4585-8AB4-FA28FABBCCC7}"/>
                  </a:ext>
                </a:extLst>
              </p:cNvPr>
              <p:cNvSpPr/>
              <p:nvPr/>
            </p:nvSpPr>
            <p:spPr>
              <a:xfrm>
                <a:off x="4278381" y="2447826"/>
                <a:ext cx="1964457" cy="84574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E0641653-76FE-4585-8AB4-FA28FABBC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1" y="2447826"/>
                <a:ext cx="1964457" cy="84574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圓角 7">
            <a:extLst>
              <a:ext uri="{FF2B5EF4-FFF2-40B4-BE49-F238E27FC236}">
                <a16:creationId xmlns:a16="http://schemas.microsoft.com/office/drawing/2014/main" id="{074B0A89-4B14-4892-B28C-E62F806B4E6B}"/>
              </a:ext>
            </a:extLst>
          </p:cNvPr>
          <p:cNvSpPr/>
          <p:nvPr/>
        </p:nvSpPr>
        <p:spPr>
          <a:xfrm>
            <a:off x="4233939" y="221503"/>
            <a:ext cx="1964457" cy="820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Illuminant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21A5CB-EA4F-4991-B834-2141B42ECAC6}"/>
              </a:ext>
            </a:extLst>
          </p:cNvPr>
          <p:cNvSpPr/>
          <p:nvPr/>
        </p:nvSpPr>
        <p:spPr>
          <a:xfrm>
            <a:off x="10227543" y="204103"/>
            <a:ext cx="1964457" cy="820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Test</a:t>
            </a:r>
          </a:p>
          <a:p>
            <a:pPr algn="ctr"/>
            <a:r>
              <a:rPr lang="en-US" altLang="zh-TW" b="1" dirty="0" err="1">
                <a:solidFill>
                  <a:schemeClr val="tx1"/>
                </a:solidFill>
              </a:rPr>
              <a:t>S_total</a:t>
            </a:r>
            <a:r>
              <a:rPr lang="en-US" altLang="zh-TW" b="1" dirty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  <a:latin typeface="Cambria Math" panose="02040503050406030204" pitchFamily="18" charset="0"/>
              </a:rPr>
              <a:t>𝞴</a:t>
            </a:r>
            <a:r>
              <a:rPr lang="en-US" altLang="zh-TW" b="1" dirty="0">
                <a:solidFill>
                  <a:schemeClr val="tx1"/>
                </a:solidFill>
              </a:rPr>
              <a:t>)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7EAB034-397B-4696-B2D8-F7BBB2422486}"/>
                  </a:ext>
                </a:extLst>
              </p:cNvPr>
              <p:cNvSpPr txBox="1"/>
              <p:nvPr/>
            </p:nvSpPr>
            <p:spPr>
              <a:xfrm>
                <a:off x="2312627" y="-46463"/>
                <a:ext cx="1529173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</a:rPr>
                  <a:t>決定色溫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𝑐𝑝</m:t>
                        </m:r>
                      </m:sub>
                    </m:sSub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  <a:p>
                <a:r>
                  <a:rPr lang="en-US" altLang="zh-TW" dirty="0">
                    <a:solidFill>
                      <a:srgbClr val="FF0000"/>
                    </a:solidFill>
                  </a:rPr>
                  <a:t>Plank radiator</a:t>
                </a:r>
              </a:p>
              <a:p>
                <a:endParaRPr lang="en-US" altLang="zh-TW" dirty="0">
                  <a:solidFill>
                    <a:srgbClr val="FF0000"/>
                  </a:solidFill>
                </a:endParaRPr>
              </a:p>
              <a:p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7EAB034-397B-4696-B2D8-F7BBB242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627" y="-46463"/>
                <a:ext cx="1529173" cy="1221745"/>
              </a:xfrm>
              <a:prstGeom prst="rect">
                <a:avLst/>
              </a:prstGeom>
              <a:blipFill>
                <a:blip r:embed="rId8"/>
                <a:stretch>
                  <a:fillRect l="-3187" t="-1990" r="-7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9AEB9D3-B796-4CDE-ACE1-0C40494D203F}"/>
              </a:ext>
            </a:extLst>
          </p:cNvPr>
          <p:cNvSpPr/>
          <p:nvPr/>
        </p:nvSpPr>
        <p:spPr>
          <a:xfrm>
            <a:off x="7249582" y="4359968"/>
            <a:ext cx="1988203" cy="820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CIE1964  W</a:t>
            </a:r>
            <a:r>
              <a:rPr lang="zh-TW" altLang="en-US" b="1" dirty="0">
                <a:solidFill>
                  <a:schemeClr val="tx1"/>
                </a:solidFill>
              </a:rPr>
              <a:t>*</a:t>
            </a:r>
            <a:r>
              <a:rPr lang="en-US" altLang="zh-TW" b="1" dirty="0">
                <a:solidFill>
                  <a:schemeClr val="tx1"/>
                </a:solidFill>
              </a:rPr>
              <a:t>U</a:t>
            </a:r>
            <a:r>
              <a:rPr lang="zh-TW" altLang="en-US" b="1" dirty="0">
                <a:solidFill>
                  <a:schemeClr val="tx1"/>
                </a:solidFill>
              </a:rPr>
              <a:t>*</a:t>
            </a:r>
            <a:r>
              <a:rPr lang="en-US" altLang="zh-TW" b="1" dirty="0">
                <a:solidFill>
                  <a:schemeClr val="tx1"/>
                </a:solidFill>
              </a:rPr>
              <a:t>V</a:t>
            </a:r>
            <a:r>
              <a:rPr lang="zh-TW" altLang="en-US" b="1" dirty="0">
                <a:solidFill>
                  <a:schemeClr val="tx1"/>
                </a:solidFill>
              </a:rPr>
              <a:t>*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9E7DC80-FC63-4595-869B-5159C5F9B0C1}"/>
              </a:ext>
            </a:extLst>
          </p:cNvPr>
          <p:cNvCxnSpPr>
            <a:cxnSpLocks/>
          </p:cNvCxnSpPr>
          <p:nvPr/>
        </p:nvCxnSpPr>
        <p:spPr>
          <a:xfrm>
            <a:off x="8268781" y="4146805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BD67CD3-8DE4-4D6F-9C57-2F1B39C3C688}"/>
              </a:ext>
            </a:extLst>
          </p:cNvPr>
          <p:cNvCxnSpPr>
            <a:cxnSpLocks/>
          </p:cNvCxnSpPr>
          <p:nvPr/>
        </p:nvCxnSpPr>
        <p:spPr>
          <a:xfrm>
            <a:off x="3908454" y="155126"/>
            <a:ext cx="337591" cy="293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4ACC4C65-36E0-44F7-B61A-D8526BF26ED4}"/>
                  </a:ext>
                </a:extLst>
              </p:cNvPr>
              <p:cNvSpPr/>
              <p:nvPr/>
            </p:nvSpPr>
            <p:spPr>
              <a:xfrm>
                <a:off x="4278381" y="1298692"/>
                <a:ext cx="1964457" cy="84574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4ACC4C65-36E0-44F7-B61A-D8526BF26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1" y="1298692"/>
                <a:ext cx="1964457" cy="84574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0B5C3DD-326E-48E9-9025-0393D7F37E76}"/>
              </a:ext>
            </a:extLst>
          </p:cNvPr>
          <p:cNvCxnSpPr>
            <a:cxnSpLocks/>
          </p:cNvCxnSpPr>
          <p:nvPr/>
        </p:nvCxnSpPr>
        <p:spPr>
          <a:xfrm>
            <a:off x="11234178" y="903636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0E30B11-CDCA-44FF-845F-4E2DFF2878C0}"/>
              </a:ext>
            </a:extLst>
          </p:cNvPr>
          <p:cNvCxnSpPr>
            <a:cxnSpLocks/>
          </p:cNvCxnSpPr>
          <p:nvPr/>
        </p:nvCxnSpPr>
        <p:spPr>
          <a:xfrm>
            <a:off x="5216167" y="921035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59B0E1B-A717-4459-AF04-140E55D14710}"/>
              </a:ext>
            </a:extLst>
          </p:cNvPr>
          <p:cNvCxnSpPr>
            <a:cxnSpLocks/>
          </p:cNvCxnSpPr>
          <p:nvPr/>
        </p:nvCxnSpPr>
        <p:spPr>
          <a:xfrm>
            <a:off x="5260609" y="2136115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C9825EB-8388-4A23-BDF0-907086A617AB}"/>
              </a:ext>
            </a:extLst>
          </p:cNvPr>
          <p:cNvCxnSpPr>
            <a:cxnSpLocks/>
          </p:cNvCxnSpPr>
          <p:nvPr/>
        </p:nvCxnSpPr>
        <p:spPr>
          <a:xfrm>
            <a:off x="11234177" y="2118715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0D2B33E-27E9-48FD-9EBA-762C8B34FC8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260609" y="3293574"/>
            <a:ext cx="1" cy="5220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3887194-DFEE-4DE0-892F-F37E621C52D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1202298" y="3276910"/>
            <a:ext cx="7473" cy="5264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EB37C34-1F4D-41A6-8A22-B1AB69113863}"/>
              </a:ext>
            </a:extLst>
          </p:cNvPr>
          <p:cNvCxnSpPr>
            <a:cxnSpLocks/>
          </p:cNvCxnSpPr>
          <p:nvPr/>
        </p:nvCxnSpPr>
        <p:spPr>
          <a:xfrm>
            <a:off x="5260609" y="3803348"/>
            <a:ext cx="19512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DB34B26-FBD0-45CC-BFC7-9425420C7C8F}"/>
              </a:ext>
            </a:extLst>
          </p:cNvPr>
          <p:cNvCxnSpPr>
            <a:cxnSpLocks/>
          </p:cNvCxnSpPr>
          <p:nvPr/>
        </p:nvCxnSpPr>
        <p:spPr>
          <a:xfrm flipH="1">
            <a:off x="9238444" y="3815660"/>
            <a:ext cx="199573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979D867-420B-4555-86A2-9D42A1D00EAB}"/>
              </a:ext>
            </a:extLst>
          </p:cNvPr>
          <p:cNvSpPr/>
          <p:nvPr/>
        </p:nvSpPr>
        <p:spPr>
          <a:xfrm>
            <a:off x="12629" y="31485"/>
            <a:ext cx="3868673" cy="60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AA232A2-EC2B-4A44-9DFF-683F709ACD18}"/>
              </a:ext>
            </a:extLst>
          </p:cNvPr>
          <p:cNvSpPr/>
          <p:nvPr/>
        </p:nvSpPr>
        <p:spPr>
          <a:xfrm>
            <a:off x="7095845" y="221527"/>
            <a:ext cx="2271927" cy="7997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TCS1 (</a:t>
            </a:r>
            <a:r>
              <a:rPr lang="zh-TW" altLang="en-US" b="1" dirty="0">
                <a:solidFill>
                  <a:schemeClr val="tx1"/>
                </a:solidFill>
                <a:latin typeface="Cambria Math" panose="02040503050406030204" pitchFamily="18" charset="0"/>
              </a:rPr>
              <a:t>𝞴</a:t>
            </a:r>
            <a:r>
              <a:rPr lang="en-US" altLang="zh-TW" b="1" dirty="0">
                <a:solidFill>
                  <a:schemeClr val="tx1"/>
                </a:solidFill>
              </a:rPr>
              <a:t>) ~TCS8 (</a:t>
            </a:r>
            <a:r>
              <a:rPr lang="zh-TW" altLang="en-US" b="1" dirty="0">
                <a:solidFill>
                  <a:schemeClr val="tx1"/>
                </a:solidFill>
                <a:latin typeface="Cambria Math" panose="02040503050406030204" pitchFamily="18" charset="0"/>
              </a:rPr>
              <a:t>𝞴</a:t>
            </a:r>
            <a:r>
              <a:rPr lang="en-US" altLang="zh-TW" b="1" dirty="0">
                <a:solidFill>
                  <a:schemeClr val="tx1"/>
                </a:solidFill>
              </a:rPr>
              <a:t>)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E8347C0-8467-4A78-B6C0-847B0D735BB5}"/>
              </a:ext>
            </a:extLst>
          </p:cNvPr>
          <p:cNvCxnSpPr>
            <a:cxnSpLocks/>
          </p:cNvCxnSpPr>
          <p:nvPr/>
        </p:nvCxnSpPr>
        <p:spPr>
          <a:xfrm flipH="1">
            <a:off x="9394924" y="610911"/>
            <a:ext cx="816980" cy="104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3EA9E0B3-4A2C-4126-8C13-91AA46B29106}"/>
              </a:ext>
            </a:extLst>
          </p:cNvPr>
          <p:cNvCxnSpPr>
            <a:cxnSpLocks/>
            <a:stCxn id="8" idx="3"/>
            <a:endCxn id="40" idx="1"/>
          </p:cNvCxnSpPr>
          <p:nvPr/>
        </p:nvCxnSpPr>
        <p:spPr>
          <a:xfrm flipV="1">
            <a:off x="6198396" y="621385"/>
            <a:ext cx="897449" cy="10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B8B5B3B-0379-4AE3-ABA5-B1CE65BC9A2E}"/>
              </a:ext>
            </a:extLst>
          </p:cNvPr>
          <p:cNvCxnSpPr>
            <a:cxnSpLocks/>
          </p:cNvCxnSpPr>
          <p:nvPr/>
        </p:nvCxnSpPr>
        <p:spPr>
          <a:xfrm>
            <a:off x="7901354" y="2064295"/>
            <a:ext cx="0" cy="4420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2A68E5A6-98CF-433D-8106-5F953E7774A3}"/>
              </a:ext>
            </a:extLst>
          </p:cNvPr>
          <p:cNvCxnSpPr>
            <a:cxnSpLocks/>
          </p:cNvCxnSpPr>
          <p:nvPr/>
        </p:nvCxnSpPr>
        <p:spPr>
          <a:xfrm>
            <a:off x="8287491" y="3122038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95FAA537-1F16-4D1F-879A-93155B0E98C1}"/>
                  </a:ext>
                </a:extLst>
              </p:cNvPr>
              <p:cNvSpPr/>
              <p:nvPr/>
            </p:nvSpPr>
            <p:spPr>
              <a:xfrm>
                <a:off x="7118153" y="5310583"/>
                <a:ext cx="2301253" cy="490474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95FAA537-1F16-4D1F-879A-93155B0E9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53" y="5310583"/>
                <a:ext cx="2301253" cy="49047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5C513132-741C-4809-A445-921A03650A15}"/>
                  </a:ext>
                </a:extLst>
              </p:cNvPr>
              <p:cNvSpPr/>
              <p:nvPr/>
            </p:nvSpPr>
            <p:spPr>
              <a:xfrm>
                <a:off x="6483164" y="6057475"/>
                <a:ext cx="3571230" cy="59727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p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𝟏𝟎𝟎</m:t>
                              </m:r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m:rPr>
                                  <m:nor/>
                                </m:rPr>
                                <a:rPr lang="zh-TW" altLang="en-US" sz="1400" b="1" dirty="0">
                                  <a:solidFill>
                                    <a:schemeClr val="tx1"/>
                                  </a:solidFill>
                                  <a:latin typeface="+mj-lt"/>
                                </a:rPr>
                                <m:t>△</m:t>
                              </m:r>
                              <m:sSub>
                                <m:sSubPr>
                                  <m:ctrlPr>
                                    <a:rPr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zh-TW" alt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5C513132-741C-4809-A445-921A03650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164" y="6057475"/>
                <a:ext cx="3571230" cy="59727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7CA11F4F-7BFD-4C89-8023-D10BDE004877}"/>
              </a:ext>
            </a:extLst>
          </p:cNvPr>
          <p:cNvCxnSpPr>
            <a:cxnSpLocks/>
          </p:cNvCxnSpPr>
          <p:nvPr/>
        </p:nvCxnSpPr>
        <p:spPr>
          <a:xfrm>
            <a:off x="8287491" y="5801057"/>
            <a:ext cx="0" cy="2966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7DCC928-0530-4DA8-9345-4FB0447498BB}"/>
                  </a:ext>
                </a:extLst>
              </p:cNvPr>
              <p:cNvSpPr txBox="1"/>
              <p:nvPr/>
            </p:nvSpPr>
            <p:spPr>
              <a:xfrm>
                <a:off x="9289085" y="4245509"/>
                <a:ext cx="3057525" cy="39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i="1" dirty="0"/>
                  <a:t>W* = </a:t>
                </a:r>
                <a:r>
                  <a:rPr lang="en-US" altLang="zh-TW" sz="1400" b="1" dirty="0"/>
                  <a:t>25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p>
                        <m:f>
                          <m:fPr>
                            <m:ctrlPr>
                              <a:rPr lang="en-US" altLang="zh-TW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TW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TW" sz="1400" b="1" dirty="0"/>
                  <a:t> - 17</a:t>
                </a:r>
                <a:endParaRPr lang="zh-TW" altLang="en-US" sz="1400" b="1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7DCC928-0530-4DA8-9345-4FB044749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85" y="4245509"/>
                <a:ext cx="3057525" cy="395365"/>
              </a:xfrm>
              <a:prstGeom prst="rect">
                <a:avLst/>
              </a:prstGeom>
              <a:blipFill>
                <a:blip r:embed="rId12"/>
                <a:stretch>
                  <a:fillRect l="-599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ACE0D0E-21A7-4720-BE6E-24D7F496FE47}"/>
                  </a:ext>
                </a:extLst>
              </p:cNvPr>
              <p:cNvSpPr txBox="1"/>
              <p:nvPr/>
            </p:nvSpPr>
            <p:spPr>
              <a:xfrm>
                <a:off x="9289085" y="4495207"/>
                <a:ext cx="30575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i="1" dirty="0"/>
                  <a:t>U* = </a:t>
                </a:r>
                <a:r>
                  <a:rPr lang="en-US" altLang="zh-TW" sz="1400" b="1" dirty="0"/>
                  <a:t>13W</a:t>
                </a:r>
                <a:r>
                  <a:rPr lang="zh-TW" altLang="en-US" sz="1400" b="1" dirty="0"/>
                  <a:t>*</a:t>
                </a:r>
                <a:r>
                  <a:rPr lang="en-US" altLang="zh-TW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zh-TW" sz="1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TW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400" b="1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TW" sz="1400" b="1" dirty="0"/>
                  <a:t>)</a:t>
                </a:r>
                <a:endParaRPr lang="zh-TW" altLang="en-US" sz="1400" b="1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ACE0D0E-21A7-4720-BE6E-24D7F496F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85" y="4495207"/>
                <a:ext cx="3057525" cy="307777"/>
              </a:xfrm>
              <a:prstGeom prst="rect">
                <a:avLst/>
              </a:prstGeom>
              <a:blipFill>
                <a:blip r:embed="rId13"/>
                <a:stretch>
                  <a:fillRect l="-599" t="-1961" b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02060FB6-43A8-4FB7-950A-8509AF0FC111}"/>
                  </a:ext>
                </a:extLst>
              </p:cNvPr>
              <p:cNvSpPr txBox="1"/>
              <p:nvPr/>
            </p:nvSpPr>
            <p:spPr>
              <a:xfrm>
                <a:off x="9289085" y="4680638"/>
                <a:ext cx="30575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i="1" dirty="0"/>
                  <a:t>V* = </a:t>
                </a:r>
                <a:r>
                  <a:rPr lang="en-US" altLang="zh-TW" sz="1400" b="1" dirty="0"/>
                  <a:t>13W</a:t>
                </a:r>
                <a:r>
                  <a:rPr lang="zh-TW" altLang="en-US" sz="1400" b="1" dirty="0"/>
                  <a:t>*</a:t>
                </a:r>
                <a:r>
                  <a:rPr lang="en-US" altLang="zh-TW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zh-TW" sz="14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TW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400" b="1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TW" sz="1400" b="1" dirty="0"/>
                  <a:t>)</a:t>
                </a:r>
                <a:endParaRPr lang="zh-TW" altLang="en-US" sz="1400" b="1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02060FB6-43A8-4FB7-950A-8509AF0FC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85" y="4680638"/>
                <a:ext cx="3057525" cy="307777"/>
              </a:xfrm>
              <a:prstGeom prst="rect">
                <a:avLst/>
              </a:prstGeom>
              <a:blipFill>
                <a:blip r:embed="rId14"/>
                <a:stretch>
                  <a:fillRect l="-599" t="-4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10C1B20-6B1D-4994-98C2-CF5CE3D6B3F9}"/>
                  </a:ext>
                </a:extLst>
              </p:cNvPr>
              <p:cNvSpPr txBox="1"/>
              <p:nvPr/>
            </p:nvSpPr>
            <p:spPr>
              <a:xfrm>
                <a:off x="38206" y="2532063"/>
                <a:ext cx="3057525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i="1" dirty="0"/>
                  <a:t>u=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num>
                      <m:den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TW" sz="1600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10C1B20-6B1D-4994-98C2-CF5CE3D6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6" y="2532063"/>
                <a:ext cx="3057525" cy="478080"/>
              </a:xfrm>
              <a:prstGeom prst="rect">
                <a:avLst/>
              </a:prstGeom>
              <a:blipFill>
                <a:blip r:embed="rId15"/>
                <a:stretch>
                  <a:fillRect l="-996" b="-37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A181761-C4FD-4EE1-B4BF-7CB589EE59D2}"/>
                  </a:ext>
                </a:extLst>
              </p:cNvPr>
              <p:cNvSpPr txBox="1"/>
              <p:nvPr/>
            </p:nvSpPr>
            <p:spPr>
              <a:xfrm>
                <a:off x="50754" y="2952522"/>
                <a:ext cx="3057525" cy="478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i="1" dirty="0">
                    <a:latin typeface="+mj-lt"/>
                  </a:rPr>
                  <a:t>v=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num>
                      <m:den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TW" sz="1600" b="1" i="1" dirty="0">
                    <a:latin typeface="+mj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zh-TW" altLang="en-US" sz="1600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A181761-C4FD-4EE1-B4BF-7CB589EE5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4" y="2952522"/>
                <a:ext cx="3057525" cy="478721"/>
              </a:xfrm>
              <a:prstGeom prst="rect">
                <a:avLst/>
              </a:prstGeom>
              <a:blipFill>
                <a:blip r:embed="rId16"/>
                <a:stretch>
                  <a:fillRect l="-996" b="-37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70CC4882-3DC6-4B62-9FEF-A801E000CC42}"/>
                  </a:ext>
                </a:extLst>
              </p:cNvPr>
              <p:cNvSpPr/>
              <p:nvPr/>
            </p:nvSpPr>
            <p:spPr>
              <a:xfrm>
                <a:off x="6537995" y="1333172"/>
                <a:ext cx="1622876" cy="79356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70CC4882-3DC6-4B62-9FEF-A801E000C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995" y="1333172"/>
                <a:ext cx="1622876" cy="793561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20A13E0-E64F-45A9-A5E1-D15599E29D54}"/>
              </a:ext>
            </a:extLst>
          </p:cNvPr>
          <p:cNvCxnSpPr>
            <a:cxnSpLocks/>
          </p:cNvCxnSpPr>
          <p:nvPr/>
        </p:nvCxnSpPr>
        <p:spPr>
          <a:xfrm>
            <a:off x="7901354" y="1018551"/>
            <a:ext cx="0" cy="5014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9958D458-2755-4479-8C07-C14DFB568B82}"/>
                  </a:ext>
                </a:extLst>
              </p:cNvPr>
              <p:cNvSpPr txBox="1"/>
              <p:nvPr/>
            </p:nvSpPr>
            <p:spPr>
              <a:xfrm>
                <a:off x="61751" y="155126"/>
                <a:ext cx="2112862" cy="404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0" smtClean="0">
                            <a:latin typeface="Cambria Math" panose="02040503050406030204" pitchFamily="18" charset="0"/>
                          </a:rPr>
                          <m:t>𝝺</m:t>
                        </m:r>
                      </m:e>
                    </m:d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b="1" i="0" smtClean="0">
                                <a:latin typeface="Cambria Math" panose="02040503050406030204" pitchFamily="18" charset="0"/>
                              </a:rPr>
                              <m:t>𝝺</m:t>
                            </m:r>
                          </m:e>
                          <m:sup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p>
                      </m:den>
                    </m:f>
                    <m:r>
                      <a:rPr lang="en-US" altLang="zh-TW" b="1" i="0" smtClean="0">
                        <a:latin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TW" altLang="en-US" b="1" i="1" smtClean="0">
                                    <a:latin typeface="Cambria Math" panose="02040503050406030204" pitchFamily="18" charset="0"/>
                                  </a:rPr>
                                  <m:t>𝞴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sup>
                        </m:s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altLang="zh-TW" b="1" dirty="0">
                    <a:latin typeface="+mj-lt"/>
                  </a:rPr>
                  <a:t> )</a:t>
                </a:r>
                <a:endParaRPr lang="zh-TW" alt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9958D458-2755-4479-8C07-C14DFB568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1" y="155126"/>
                <a:ext cx="2112862" cy="404663"/>
              </a:xfrm>
              <a:prstGeom prst="rect">
                <a:avLst/>
              </a:prstGeom>
              <a:blipFill>
                <a:blip r:embed="rId18"/>
                <a:stretch>
                  <a:fillRect l="-3746" t="-16418" r="-10086" b="-94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D9DF20DE-D197-40AB-9209-7E6B5EC1EB0F}"/>
                  </a:ext>
                </a:extLst>
              </p:cNvPr>
              <p:cNvSpPr txBox="1"/>
              <p:nvPr/>
            </p:nvSpPr>
            <p:spPr>
              <a:xfrm>
                <a:off x="274202" y="1600278"/>
                <a:ext cx="2805576" cy="355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600" b="1" dirty="0"/>
                  <a:t>z</a:t>
                </a:r>
                <a14:m>
                  <m:oMath xmlns:m="http://schemas.openxmlformats.org/officeDocument/2006/math"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𝐤</m:t>
                    </m:r>
                    <m:nary>
                      <m:naryPr>
                        <m:limLoc m:val="undOvr"/>
                        <m:ctrlPr>
                          <a:rPr lang="zh-TW" altLang="en-US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𝐢𝐬</m:t>
                        </m:r>
                      </m:sub>
                      <m:sup/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𝐓𝐂𝐒𝐢</m:t>
                        </m:r>
                        <m:d>
                          <m:dPr>
                            <m:ctrlPr>
                              <a:rPr lang="en-US" altLang="zh-TW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TW" altLang="en-US" sz="1600" b="1" dirty="0">
                                <a:latin typeface="+mj-lt"/>
                              </a:rPr>
                              <m:t>𝞴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𝐨𝐫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TW" altLang="en-US" sz="1600" b="1" dirty="0">
                            <a:latin typeface="+mj-lt"/>
                          </a:rPr>
                          <m:t>𝞴</m:t>
                        </m:r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acc>
                      <m:accPr>
                        <m:chr m:val="̅"/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ⅆ</m:t>
                    </m:r>
                    <m:r>
                      <m:rPr>
                        <m:nor/>
                      </m:rPr>
                      <a:rPr lang="zh-TW" altLang="en-US" sz="1600" b="1" dirty="0">
                        <a:latin typeface="+mj-lt"/>
                      </a:rPr>
                      <m:t>𝞴</m:t>
                    </m:r>
                  </m:oMath>
                </a14:m>
                <a:endParaRPr lang="zh-TW" altLang="en-US" sz="16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D9DF20DE-D197-40AB-9209-7E6B5EC1E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02" y="1600278"/>
                <a:ext cx="2805576" cy="355803"/>
              </a:xfrm>
              <a:prstGeom prst="rect">
                <a:avLst/>
              </a:prstGeom>
              <a:blipFill>
                <a:blip r:embed="rId19"/>
                <a:stretch>
                  <a:fillRect l="-4565" t="-127586" r="-1739" b="-208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6379E673-7839-4BF7-9C08-1BCB365BA238}"/>
                  </a:ext>
                </a:extLst>
              </p:cNvPr>
              <p:cNvSpPr txBox="1"/>
              <p:nvPr/>
            </p:nvSpPr>
            <p:spPr>
              <a:xfrm>
                <a:off x="271934" y="1230548"/>
                <a:ext cx="2826415" cy="355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600" b="1" dirty="0"/>
                  <a:t>y</a:t>
                </a:r>
                <a14:m>
                  <m:oMath xmlns:m="http://schemas.openxmlformats.org/officeDocument/2006/math"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𝐤</m:t>
                    </m:r>
                    <m:nary>
                      <m:naryPr>
                        <m:limLoc m:val="undOvr"/>
                        <m:ctrlPr>
                          <a:rPr lang="zh-TW" altLang="en-US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𝐢𝐬</m:t>
                        </m:r>
                      </m:sub>
                      <m:sup/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𝐓𝐂𝐒𝐢</m:t>
                        </m:r>
                        <m:d>
                          <m:dPr>
                            <m:ctrlPr>
                              <a:rPr lang="en-US" altLang="zh-TW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TW" altLang="en-US" sz="1600" b="1" dirty="0">
                                <a:latin typeface="+mj-lt"/>
                              </a:rPr>
                              <m:t>𝞴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𝐨𝐫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TW" altLang="en-US" sz="1600" b="1" dirty="0">
                            <a:latin typeface="+mj-lt"/>
                          </a:rPr>
                          <m:t>𝞴</m:t>
                        </m:r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acc>
                      <m:accPr>
                        <m:chr m:val="̅"/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ⅆ</m:t>
                    </m:r>
                    <m:r>
                      <m:rPr>
                        <m:nor/>
                      </m:rPr>
                      <a:rPr lang="zh-TW" altLang="en-US" sz="1600" b="1" dirty="0">
                        <a:latin typeface="+mj-lt"/>
                      </a:rPr>
                      <m:t>𝞴</m:t>
                    </m:r>
                  </m:oMath>
                </a14:m>
                <a:endParaRPr lang="zh-TW" altLang="en-US" sz="16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6379E673-7839-4BF7-9C08-1BCB365B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4" y="1230548"/>
                <a:ext cx="2826415" cy="355803"/>
              </a:xfrm>
              <a:prstGeom prst="rect">
                <a:avLst/>
              </a:prstGeom>
              <a:blipFill>
                <a:blip r:embed="rId20"/>
                <a:stretch>
                  <a:fillRect l="-4536" t="-127586" r="-1728" b="-208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4B2D4FC6-A811-4737-B71C-E89102A07220}"/>
                  </a:ext>
                </a:extLst>
              </p:cNvPr>
              <p:cNvSpPr txBox="1"/>
              <p:nvPr/>
            </p:nvSpPr>
            <p:spPr>
              <a:xfrm>
                <a:off x="256569" y="874745"/>
                <a:ext cx="2823209" cy="355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600" b="1" dirty="0"/>
                  <a:t>x</a:t>
                </a:r>
                <a14:m>
                  <m:oMath xmlns:m="http://schemas.openxmlformats.org/officeDocument/2006/math"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𝐤</m:t>
                    </m:r>
                    <m:nary>
                      <m:naryPr>
                        <m:limLoc m:val="undOvr"/>
                        <m:ctrlPr>
                          <a:rPr lang="zh-TW" altLang="en-US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𝐢𝐬</m:t>
                        </m:r>
                      </m:sub>
                      <m:sup/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𝐓𝐂𝐒𝐢</m:t>
                        </m:r>
                        <m:d>
                          <m:dPr>
                            <m:ctrlPr>
                              <a:rPr lang="en-US" altLang="zh-TW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TW" altLang="en-US" sz="1600" b="1" dirty="0">
                                <a:latin typeface="+mj-lt"/>
                              </a:rPr>
                              <m:t>𝞴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𝐨𝐫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TW" altLang="en-US" sz="1600" b="1" dirty="0">
                            <a:latin typeface="+mj-lt"/>
                          </a:rPr>
                          <m:t>𝞴</m:t>
                        </m:r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acc>
                      <m:accPr>
                        <m:chr m:val="̅"/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ⅆ</m:t>
                    </m:r>
                    <m:r>
                      <m:rPr>
                        <m:nor/>
                      </m:rPr>
                      <a:rPr lang="zh-TW" altLang="en-US" sz="1600" b="1" dirty="0">
                        <a:latin typeface="+mj-lt"/>
                      </a:rPr>
                      <m:t>𝞴</m:t>
                    </m:r>
                  </m:oMath>
                </a14:m>
                <a:endParaRPr lang="zh-TW" altLang="en-US" sz="16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4B2D4FC6-A811-4737-B71C-E89102A0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9" y="874745"/>
                <a:ext cx="2823209" cy="355803"/>
              </a:xfrm>
              <a:prstGeom prst="rect">
                <a:avLst/>
              </a:prstGeom>
              <a:blipFill>
                <a:blip r:embed="rId21"/>
                <a:stretch>
                  <a:fillRect l="-4320" t="-123729" r="-1728" b="-205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矩形 107">
            <a:extLst>
              <a:ext uri="{FF2B5EF4-FFF2-40B4-BE49-F238E27FC236}">
                <a16:creationId xmlns:a16="http://schemas.microsoft.com/office/drawing/2014/main" id="{843B4DFD-1C4F-4DD4-BB76-9F7743428337}"/>
              </a:ext>
            </a:extLst>
          </p:cNvPr>
          <p:cNvSpPr/>
          <p:nvPr/>
        </p:nvSpPr>
        <p:spPr>
          <a:xfrm>
            <a:off x="15569" y="637385"/>
            <a:ext cx="3268022" cy="1628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C61C2C7B-32B7-4771-9550-5A573C1CC84B}"/>
              </a:ext>
            </a:extLst>
          </p:cNvPr>
          <p:cNvSpPr txBox="1"/>
          <p:nvPr/>
        </p:nvSpPr>
        <p:spPr>
          <a:xfrm>
            <a:off x="90848" y="631563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1.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97875266-0C25-44D0-84D7-99A751578DE3}"/>
              </a:ext>
            </a:extLst>
          </p:cNvPr>
          <p:cNvSpPr txBox="1"/>
          <p:nvPr/>
        </p:nvSpPr>
        <p:spPr>
          <a:xfrm>
            <a:off x="7265216" y="978681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1.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E2A59E46-816C-4A71-BD27-534574477204}"/>
              </a:ext>
            </a:extLst>
          </p:cNvPr>
          <p:cNvSpPr txBox="1"/>
          <p:nvPr/>
        </p:nvSpPr>
        <p:spPr>
          <a:xfrm>
            <a:off x="8716178" y="977017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1.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EDAFCF04-7178-4EDB-A65D-E8C3F3824E28}"/>
              </a:ext>
            </a:extLst>
          </p:cNvPr>
          <p:cNvSpPr/>
          <p:nvPr/>
        </p:nvSpPr>
        <p:spPr>
          <a:xfrm>
            <a:off x="11355" y="2265988"/>
            <a:ext cx="3257577" cy="1291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FCBF8BCE-8C63-48BA-815B-EDD25B7A9FC5}"/>
              </a:ext>
            </a:extLst>
          </p:cNvPr>
          <p:cNvSpPr txBox="1"/>
          <p:nvPr/>
        </p:nvSpPr>
        <p:spPr>
          <a:xfrm>
            <a:off x="83502" y="2272885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2.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B6577685-A2D2-456D-AF62-61194DE6E0CD}"/>
              </a:ext>
            </a:extLst>
          </p:cNvPr>
          <p:cNvSpPr txBox="1"/>
          <p:nvPr/>
        </p:nvSpPr>
        <p:spPr>
          <a:xfrm>
            <a:off x="4337203" y="1298692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2.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7E02A4F-C074-4448-8295-CDD27750A174}"/>
              </a:ext>
            </a:extLst>
          </p:cNvPr>
          <p:cNvSpPr txBox="1"/>
          <p:nvPr/>
        </p:nvSpPr>
        <p:spPr>
          <a:xfrm>
            <a:off x="7996381" y="1520485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2.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53E7269F-3233-4CDC-A540-17A5F6B604E9}"/>
              </a:ext>
            </a:extLst>
          </p:cNvPr>
          <p:cNvSpPr txBox="1"/>
          <p:nvPr/>
        </p:nvSpPr>
        <p:spPr>
          <a:xfrm>
            <a:off x="10250008" y="1321727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2.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2DFCAA18-F2A5-49A6-A7E7-CC3855A96979}"/>
              </a:ext>
            </a:extLst>
          </p:cNvPr>
          <p:cNvSpPr txBox="1"/>
          <p:nvPr/>
        </p:nvSpPr>
        <p:spPr>
          <a:xfrm>
            <a:off x="5691554" y="31652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0BC5DB35-24A4-4F7C-B7AC-D98F8EEB7001}"/>
                  </a:ext>
                </a:extLst>
              </p:cNvPr>
              <p:cNvSpPr txBox="1"/>
              <p:nvPr/>
            </p:nvSpPr>
            <p:spPr>
              <a:xfrm>
                <a:off x="117840" y="3779192"/>
                <a:ext cx="2537757" cy="484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 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0BC5DB35-24A4-4F7C-B7AC-D98F8EEB7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0" y="3779192"/>
                <a:ext cx="2537757" cy="484300"/>
              </a:xfrm>
              <a:prstGeom prst="rect">
                <a:avLst/>
              </a:prstGeom>
              <a:blipFill>
                <a:blip r:embed="rId2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ED01BEDF-646A-45ED-A6D1-922D7DAA18E9}"/>
                  </a:ext>
                </a:extLst>
              </p:cNvPr>
              <p:cNvSpPr txBox="1"/>
              <p:nvPr/>
            </p:nvSpPr>
            <p:spPr>
              <a:xfrm>
                <a:off x="117034" y="4192600"/>
                <a:ext cx="2537757" cy="484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 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1.708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+0.404−1.481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ED01BEDF-646A-45ED-A6D1-922D7DAA1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4" y="4192600"/>
                <a:ext cx="2537757" cy="484300"/>
              </a:xfrm>
              <a:prstGeom prst="rect">
                <a:avLst/>
              </a:prstGeom>
              <a:blipFill>
                <a:blip r:embed="rId2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矩形 121">
            <a:extLst>
              <a:ext uri="{FF2B5EF4-FFF2-40B4-BE49-F238E27FC236}">
                <a16:creationId xmlns:a16="http://schemas.microsoft.com/office/drawing/2014/main" id="{D250F9A6-F4C0-4754-9689-FB18485BF65D}"/>
              </a:ext>
            </a:extLst>
          </p:cNvPr>
          <p:cNvSpPr/>
          <p:nvPr/>
        </p:nvSpPr>
        <p:spPr>
          <a:xfrm>
            <a:off x="0" y="3548320"/>
            <a:ext cx="3257576" cy="1140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4A2B6611-0AB2-4909-9FB6-9292630361BF}"/>
              </a:ext>
            </a:extLst>
          </p:cNvPr>
          <p:cNvSpPr txBox="1"/>
          <p:nvPr/>
        </p:nvSpPr>
        <p:spPr>
          <a:xfrm>
            <a:off x="71617" y="3533972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3.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76D4F777-9988-4F69-BA42-53BFD77A48C5}"/>
              </a:ext>
            </a:extLst>
          </p:cNvPr>
          <p:cNvSpPr txBox="1"/>
          <p:nvPr/>
        </p:nvSpPr>
        <p:spPr>
          <a:xfrm>
            <a:off x="5372362" y="2128488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3.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88ECB58A-D6D1-4239-99FC-637950D60461}"/>
              </a:ext>
            </a:extLst>
          </p:cNvPr>
          <p:cNvSpPr txBox="1"/>
          <p:nvPr/>
        </p:nvSpPr>
        <p:spPr>
          <a:xfrm>
            <a:off x="8020184" y="2128488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3.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26E7054B-6D97-46BC-8255-F02C152912F2}"/>
              </a:ext>
            </a:extLst>
          </p:cNvPr>
          <p:cNvSpPr txBox="1"/>
          <p:nvPr/>
        </p:nvSpPr>
        <p:spPr>
          <a:xfrm>
            <a:off x="11258692" y="2165866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3.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64B892E1-5397-4D7D-BB6A-178CA473D675}"/>
                  </a:ext>
                </a:extLst>
              </p:cNvPr>
              <p:cNvSpPr txBox="1"/>
              <p:nvPr/>
            </p:nvSpPr>
            <p:spPr>
              <a:xfrm>
                <a:off x="-5318" y="4723582"/>
                <a:ext cx="2939907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10.872+0.404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16.518+1.481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64B892E1-5397-4D7D-BB6A-178CA473D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8" y="4723582"/>
                <a:ext cx="2939907" cy="7982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F89F4F73-2B4F-4E6B-9CAD-383F59ECA3D4}"/>
                  </a:ext>
                </a:extLst>
              </p:cNvPr>
              <p:cNvSpPr txBox="1"/>
              <p:nvPr/>
            </p:nvSpPr>
            <p:spPr>
              <a:xfrm>
                <a:off x="24372" y="5467737"/>
                <a:ext cx="2834109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5.52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16.518+1.481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F89F4F73-2B4F-4E6B-9CAD-383F59EC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2" y="5467737"/>
                <a:ext cx="2834109" cy="616387"/>
              </a:xfrm>
              <a:prstGeom prst="rect">
                <a:avLst/>
              </a:prstGeom>
              <a:blipFill>
                <a:blip r:embed="rId25"/>
                <a:stretch>
                  <a:fillRect l="-1290" t="-990" r="-860" b="-2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EDEC7D77-D93F-43E6-9D2F-B90AF21A2BC9}"/>
              </a:ext>
            </a:extLst>
          </p:cNvPr>
          <p:cNvSpPr/>
          <p:nvPr/>
        </p:nvSpPr>
        <p:spPr>
          <a:xfrm>
            <a:off x="0" y="4689285"/>
            <a:ext cx="3257576" cy="1389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49CB1110-1210-432A-BE0C-D05706BF5EA1}"/>
              </a:ext>
            </a:extLst>
          </p:cNvPr>
          <p:cNvSpPr txBox="1"/>
          <p:nvPr/>
        </p:nvSpPr>
        <p:spPr>
          <a:xfrm>
            <a:off x="59497" y="4669020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4.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8BDFA068-C4D3-45CC-A3D2-A77AD273F065}"/>
              </a:ext>
            </a:extLst>
          </p:cNvPr>
          <p:cNvSpPr txBox="1"/>
          <p:nvPr/>
        </p:nvSpPr>
        <p:spPr>
          <a:xfrm>
            <a:off x="7236279" y="3368659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4.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8FCE654-A01D-418E-A752-AC62DA1EA5B3}"/>
              </a:ext>
            </a:extLst>
          </p:cNvPr>
          <p:cNvSpPr/>
          <p:nvPr/>
        </p:nvSpPr>
        <p:spPr>
          <a:xfrm>
            <a:off x="9317621" y="4072079"/>
            <a:ext cx="1643454" cy="959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5BABF4A-697A-4341-97E4-5E778D699FC1}"/>
              </a:ext>
            </a:extLst>
          </p:cNvPr>
          <p:cNvSpPr txBox="1"/>
          <p:nvPr/>
        </p:nvSpPr>
        <p:spPr>
          <a:xfrm>
            <a:off x="9317621" y="4062541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5.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A4B80B43-7353-4E9F-8894-98D71590B0DF}"/>
              </a:ext>
            </a:extLst>
          </p:cNvPr>
          <p:cNvSpPr txBox="1"/>
          <p:nvPr/>
        </p:nvSpPr>
        <p:spPr>
          <a:xfrm>
            <a:off x="8308937" y="4108618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5.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9BB38B6-F477-4C65-8442-A31039063E13}"/>
              </a:ext>
            </a:extLst>
          </p:cNvPr>
          <p:cNvSpPr/>
          <p:nvPr/>
        </p:nvSpPr>
        <p:spPr>
          <a:xfrm>
            <a:off x="-1285" y="6078893"/>
            <a:ext cx="3836903" cy="549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7999E46-876C-4D58-A2A8-8075A9CCAB87}"/>
              </a:ext>
            </a:extLst>
          </p:cNvPr>
          <p:cNvCxnSpPr>
            <a:cxnSpLocks/>
          </p:cNvCxnSpPr>
          <p:nvPr/>
        </p:nvCxnSpPr>
        <p:spPr>
          <a:xfrm>
            <a:off x="8268780" y="5031822"/>
            <a:ext cx="0" cy="2966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B3649FD5-5F90-4DCE-A501-713D5AB056BF}"/>
                  </a:ext>
                </a:extLst>
              </p:cNvPr>
              <p:cNvSpPr txBox="1"/>
              <p:nvPr/>
            </p:nvSpPr>
            <p:spPr>
              <a:xfrm>
                <a:off x="106961" y="6323044"/>
                <a:ext cx="3728657" cy="305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TW" altLang="en-US" sz="1200" b="1" dirty="0" smtClean="0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sz="1200" b="1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1200" b="1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TW" sz="1200" b="1" i="1" smtClean="0">
                        <a:latin typeface="Cambria Math" panose="02040503050406030204" pitchFamily="18" charset="0"/>
                      </a:rPr>
                      <m:t>+(</m:t>
                    </m:r>
                    <m:sSubSup>
                      <m:sSub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2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TW" sz="1200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2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B3649FD5-5F90-4DCE-A501-713D5AB0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1" y="6323044"/>
                <a:ext cx="3728657" cy="305276"/>
              </a:xfrm>
              <a:prstGeom prst="rect">
                <a:avLst/>
              </a:prstGeom>
              <a:blipFill>
                <a:blip r:embed="rId26"/>
                <a:stretch>
                  <a:fillRect l="-1800" t="-184000" b="-29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D10285DE-FCE5-494B-A7CA-78D857F81EAC}"/>
              </a:ext>
            </a:extLst>
          </p:cNvPr>
          <p:cNvSpPr txBox="1"/>
          <p:nvPr/>
        </p:nvSpPr>
        <p:spPr>
          <a:xfrm>
            <a:off x="15940" y="6027990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6.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635F4D9C-A3EF-432B-9E45-107C42977F1C}"/>
              </a:ext>
            </a:extLst>
          </p:cNvPr>
          <p:cNvSpPr txBox="1"/>
          <p:nvPr/>
        </p:nvSpPr>
        <p:spPr>
          <a:xfrm>
            <a:off x="7259275" y="5265145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6.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FEC682A3-03A8-4462-84A0-146A6DB4943B}"/>
              </a:ext>
            </a:extLst>
          </p:cNvPr>
          <p:cNvCxnSpPr>
            <a:cxnSpLocks/>
          </p:cNvCxnSpPr>
          <p:nvPr/>
        </p:nvCxnSpPr>
        <p:spPr>
          <a:xfrm>
            <a:off x="4010780" y="1797896"/>
            <a:ext cx="2676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4133DC15-79D5-4FC1-85F1-6E46C7166B1E}"/>
              </a:ext>
            </a:extLst>
          </p:cNvPr>
          <p:cNvCxnSpPr>
            <a:cxnSpLocks/>
          </p:cNvCxnSpPr>
          <p:nvPr/>
        </p:nvCxnSpPr>
        <p:spPr>
          <a:xfrm>
            <a:off x="4022389" y="1778179"/>
            <a:ext cx="0" cy="46165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7902C458-A90E-4B92-8967-13B5CC544AC3}"/>
              </a:ext>
            </a:extLst>
          </p:cNvPr>
          <p:cNvCxnSpPr>
            <a:cxnSpLocks/>
          </p:cNvCxnSpPr>
          <p:nvPr/>
        </p:nvCxnSpPr>
        <p:spPr>
          <a:xfrm>
            <a:off x="4010780" y="6382115"/>
            <a:ext cx="2458009" cy="187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962D6DDE-89DB-48E0-ADD9-FDE409CDCCEC}"/>
              </a:ext>
            </a:extLst>
          </p:cNvPr>
          <p:cNvSpPr txBox="1"/>
          <p:nvPr/>
        </p:nvSpPr>
        <p:spPr>
          <a:xfrm>
            <a:off x="4077249" y="4564896"/>
            <a:ext cx="2121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等色溫線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xc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&amp;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yc</a:t>
            </a:r>
            <a:r>
              <a:rPr lang="en-US" altLang="zh-TW" b="1" dirty="0">
                <a:solidFill>
                  <a:srgbClr val="FF0000"/>
                </a:solidFill>
              </a:rPr>
              <a:t> shift </a:t>
            </a:r>
            <a:r>
              <a:rPr lang="zh-TW" altLang="en-US" b="1" dirty="0">
                <a:solidFill>
                  <a:srgbClr val="FF0000"/>
                </a:solidFill>
              </a:rPr>
              <a:t>改變</a:t>
            </a:r>
            <a:r>
              <a:rPr lang="en-US" altLang="zh-TW" b="1" dirty="0">
                <a:solidFill>
                  <a:srgbClr val="FF0000"/>
                </a:solidFill>
              </a:rPr>
              <a:t>Aps </a:t>
            </a:r>
            <a:r>
              <a:rPr lang="en-US" altLang="zh-TW" b="1" dirty="0" err="1">
                <a:solidFill>
                  <a:srgbClr val="FF0000"/>
                </a:solidFill>
              </a:rPr>
              <a:t>Apl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找最小</a:t>
            </a:r>
            <a:r>
              <a:rPr lang="en-US" altLang="zh-TW" b="1" dirty="0">
                <a:solidFill>
                  <a:srgbClr val="FF0000"/>
                </a:solidFill>
              </a:rPr>
              <a:t>CRI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107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AF742-406C-4978-98D5-F2B512C4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等色溫線斜率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EA737D3-A9D5-44CC-A2B4-A80C1A6585E8}"/>
                  </a:ext>
                </a:extLst>
              </p:cNvPr>
              <p:cNvSpPr txBox="1"/>
              <p:nvPr/>
            </p:nvSpPr>
            <p:spPr>
              <a:xfrm>
                <a:off x="474784" y="1981200"/>
                <a:ext cx="3417218" cy="441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)+10(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EA737D3-A9D5-44CC-A2B4-A80C1A658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" y="1981200"/>
                <a:ext cx="3417218" cy="441211"/>
              </a:xfrm>
              <a:prstGeom prst="rect">
                <a:avLst/>
              </a:prstGeom>
              <a:blipFill>
                <a:blip r:embed="rId2"/>
                <a:stretch>
                  <a:fillRect l="-4286" t="-2778" b="-18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047112B4-D0E8-4C2F-A333-587B20CF9CBC}"/>
              </a:ext>
            </a:extLst>
          </p:cNvPr>
          <p:cNvSpPr txBox="1"/>
          <p:nvPr/>
        </p:nvSpPr>
        <p:spPr>
          <a:xfrm>
            <a:off x="474784" y="2712923"/>
            <a:ext cx="7453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/>
              <a:t>m = -1/l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7C4CCB7-9C57-4B6E-AE79-54ED425C1BA5}"/>
                  </a:ext>
                </a:extLst>
              </p:cNvPr>
              <p:cNvSpPr txBox="1"/>
              <p:nvPr/>
            </p:nvSpPr>
            <p:spPr>
              <a:xfrm>
                <a:off x="474784" y="3280434"/>
                <a:ext cx="2977610" cy="64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𝞴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7C4CCB7-9C57-4B6E-AE79-54ED425C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" y="3280434"/>
                <a:ext cx="2977610" cy="647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6B792D-87BE-4FAE-BBEF-092A2F7C2060}"/>
                  </a:ext>
                </a:extLst>
              </p:cNvPr>
              <p:cNvSpPr txBox="1"/>
              <p:nvPr/>
            </p:nvSpPr>
            <p:spPr>
              <a:xfrm>
                <a:off x="474784" y="3927534"/>
                <a:ext cx="3029098" cy="64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𝞴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6B792D-87BE-4FAE-BBEF-092A2F7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" y="3927534"/>
                <a:ext cx="3029098" cy="647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743BCE6-8A84-4FD2-86FA-7AA125A6DEA4}"/>
                  </a:ext>
                </a:extLst>
              </p:cNvPr>
              <p:cNvSpPr txBox="1"/>
              <p:nvPr/>
            </p:nvSpPr>
            <p:spPr>
              <a:xfrm>
                <a:off x="474784" y="4574634"/>
                <a:ext cx="3029098" cy="64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𝞴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743BCE6-8A84-4FD2-86FA-7AA125A6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" y="4574634"/>
                <a:ext cx="3029098" cy="647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3C4BA9F-10F8-4C95-B014-A406B9610403}"/>
                  </a:ext>
                </a:extLst>
              </p:cNvPr>
              <p:cNvSpPr txBox="1"/>
              <p:nvPr/>
            </p:nvSpPr>
            <p:spPr>
              <a:xfrm>
                <a:off x="474784" y="5730334"/>
                <a:ext cx="4070923" cy="44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𝞴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,T)=</a:t>
                </a:r>
                <a:r>
                  <a:rPr lang="en-US" altLang="zh-TW" dirty="0" err="1">
                    <a:latin typeface="Cambria Math" panose="02040503050406030204" pitchFamily="18" charset="0"/>
                  </a:rPr>
                  <a:t>dP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(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𝞴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,T)/dT=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  <m:r>
                              <m:rPr>
                                <m:sty m:val="p"/>
                              </m:r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𝞴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den>
                            </m:f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3C4BA9F-10F8-4C95-B014-A406B961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" y="5730334"/>
                <a:ext cx="4070923" cy="445828"/>
              </a:xfrm>
              <a:prstGeom prst="rect">
                <a:avLst/>
              </a:prstGeom>
              <a:blipFill>
                <a:blip r:embed="rId6"/>
                <a:stretch>
                  <a:fillRect b="-164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>
            <a:extLst>
              <a:ext uri="{FF2B5EF4-FFF2-40B4-BE49-F238E27FC236}">
                <a16:creationId xmlns:a16="http://schemas.microsoft.com/office/drawing/2014/main" id="{5D794650-1C60-40D8-8D2A-CEBF57134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667" y="1981200"/>
            <a:ext cx="8048933" cy="33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20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20AA7DC-4DFA-44E0-91DC-D764338CF3B3}"/>
              </a:ext>
            </a:extLst>
          </p:cNvPr>
          <p:cNvSpPr/>
          <p:nvPr/>
        </p:nvSpPr>
        <p:spPr>
          <a:xfrm>
            <a:off x="3568834" y="1588476"/>
            <a:ext cx="8415901" cy="132556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4366518-503E-47BD-9439-7209488AD1AE}"/>
              </a:ext>
            </a:extLst>
          </p:cNvPr>
          <p:cNvSpPr/>
          <p:nvPr/>
        </p:nvSpPr>
        <p:spPr>
          <a:xfrm>
            <a:off x="3568834" y="180297"/>
            <a:ext cx="8415901" cy="10793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271D07-694C-42E6-82C3-BFF53E5A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681046" cy="820615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Block Diagram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0DEC48A-DF47-445B-BC28-50C3AFEB25C0}"/>
                  </a:ext>
                </a:extLst>
              </p:cNvPr>
              <p:cNvSpPr txBox="1"/>
              <p:nvPr/>
            </p:nvSpPr>
            <p:spPr>
              <a:xfrm>
                <a:off x="3568834" y="399504"/>
                <a:ext cx="2712153" cy="696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𝑳𝒆𝒅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𝑨𝒃</m:t>
                          </m:r>
                        </m:num>
                        <m:den>
                          <m:sSup>
                            <m:sSupPr>
                              <m:ctrlPr>
                                <a:rPr lang="pt-BR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pt-BR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num>
                                <m:den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𝒃𝑳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num>
                                <m:den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𝒃𝑹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0DEC48A-DF47-445B-BC28-50C3AFEB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834" y="399504"/>
                <a:ext cx="2712153" cy="696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0EADFB3-7FCF-4116-AAF8-CAF0BDC652EB}"/>
                  </a:ext>
                </a:extLst>
              </p:cNvPr>
              <p:cNvSpPr txBox="1"/>
              <p:nvPr/>
            </p:nvSpPr>
            <p:spPr>
              <a:xfrm>
                <a:off x="9134148" y="399504"/>
                <a:ext cx="2850587" cy="526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𝑨𝑳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0EADFB3-7FCF-4116-AAF8-CAF0BDC65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148" y="399504"/>
                <a:ext cx="2850587" cy="526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DA5FB32-2086-41A9-BE38-76B7F1834208}"/>
                  </a:ext>
                </a:extLst>
              </p:cNvPr>
              <p:cNvSpPr txBox="1"/>
              <p:nvPr/>
            </p:nvSpPr>
            <p:spPr>
              <a:xfrm>
                <a:off x="6323931" y="399504"/>
                <a:ext cx="2850588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DA5FB32-2086-41A9-BE38-76B7F1834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31" y="399504"/>
                <a:ext cx="2850588" cy="526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0C7BB66-2FE8-49C8-9D95-476976D96023}"/>
              </a:ext>
            </a:extLst>
          </p:cNvPr>
          <p:cNvSpPr/>
          <p:nvPr/>
        </p:nvSpPr>
        <p:spPr>
          <a:xfrm rot="5400000">
            <a:off x="5280091" y="2564203"/>
            <a:ext cx="38686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636B6CC-E13E-4D8D-ADCB-6DADAF7B6A50}"/>
                  </a:ext>
                </a:extLst>
              </p:cNvPr>
              <p:cNvSpPr txBox="1"/>
              <p:nvPr/>
            </p:nvSpPr>
            <p:spPr>
              <a:xfrm>
                <a:off x="3831901" y="1730199"/>
                <a:ext cx="2980752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altLang="zh-TW" b="1" dirty="0"/>
                  <a:t>X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636B6CC-E13E-4D8D-ADCB-6DADAF7B6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01" y="1730199"/>
                <a:ext cx="2980752" cy="382925"/>
              </a:xfrm>
              <a:prstGeom prst="rect">
                <a:avLst/>
              </a:prstGeom>
              <a:blipFill>
                <a:blip r:embed="rId5"/>
                <a:stretch>
                  <a:fillRect l="-4908" t="-138095" r="-2249" b="-2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118C7-FCD1-4716-AC47-6C63904FCBB3}"/>
                  </a:ext>
                </a:extLst>
              </p:cNvPr>
              <p:cNvSpPr txBox="1"/>
              <p:nvPr/>
            </p:nvSpPr>
            <p:spPr>
              <a:xfrm>
                <a:off x="8075830" y="1730199"/>
                <a:ext cx="2985561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b="1" dirty="0"/>
                  <a:t>Y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118C7-FCD1-4716-AC47-6C63904FC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830" y="1730199"/>
                <a:ext cx="2985561" cy="382925"/>
              </a:xfrm>
              <a:prstGeom prst="rect">
                <a:avLst/>
              </a:prstGeom>
              <a:blipFill>
                <a:blip r:embed="rId6"/>
                <a:stretch>
                  <a:fillRect l="-4898" t="-138095" r="-2245" b="-2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A4D634C-B269-425C-9D87-E30495E01EE5}"/>
                  </a:ext>
                </a:extLst>
              </p:cNvPr>
              <p:cNvSpPr txBox="1"/>
              <p:nvPr/>
            </p:nvSpPr>
            <p:spPr>
              <a:xfrm>
                <a:off x="6180647" y="2388704"/>
                <a:ext cx="2953501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b="1" dirty="0"/>
                  <a:t>Z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A4D634C-B269-425C-9D87-E30495E01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47" y="2388704"/>
                <a:ext cx="2953501" cy="382925"/>
              </a:xfrm>
              <a:prstGeom prst="rect">
                <a:avLst/>
              </a:prstGeom>
              <a:blipFill>
                <a:blip r:embed="rId7"/>
                <a:stretch>
                  <a:fillRect l="-4959" t="-138095" r="-2273" b="-2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6959D03F-29B9-486F-94B9-47EB70FAC785}"/>
              </a:ext>
            </a:extLst>
          </p:cNvPr>
          <p:cNvSpPr/>
          <p:nvPr/>
        </p:nvSpPr>
        <p:spPr>
          <a:xfrm rot="5400000">
            <a:off x="7444904" y="766981"/>
            <a:ext cx="38686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F42FEED-0C4A-42F4-ACE1-AE06DD3E1C39}"/>
              </a:ext>
            </a:extLst>
          </p:cNvPr>
          <p:cNvSpPr/>
          <p:nvPr/>
        </p:nvSpPr>
        <p:spPr>
          <a:xfrm>
            <a:off x="3502891" y="3520671"/>
            <a:ext cx="3941263" cy="9109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346021-35D5-4CF6-BCC7-80813F8C7581}"/>
                  </a:ext>
                </a:extLst>
              </p:cNvPr>
              <p:cNvSpPr txBox="1"/>
              <p:nvPr/>
            </p:nvSpPr>
            <p:spPr>
              <a:xfrm>
                <a:off x="3793808" y="3754034"/>
                <a:ext cx="2133600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i="1" dirty="0"/>
                  <a:t>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num>
                      <m:den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𝒁</m:t>
                        </m:r>
                      </m:den>
                    </m:f>
                  </m:oMath>
                </a14:m>
                <a:endParaRPr lang="zh-TW" altLang="en-US" b="1" i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346021-35D5-4CF6-BCC7-80813F8C7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08" y="3754034"/>
                <a:ext cx="2133600" cy="491225"/>
              </a:xfrm>
              <a:prstGeom prst="rect">
                <a:avLst/>
              </a:prstGeom>
              <a:blipFill>
                <a:blip r:embed="rId8"/>
                <a:stretch>
                  <a:fillRect l="-2286"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EAA4CAE-805A-41A4-BC4A-4AE7929AC918}"/>
                  </a:ext>
                </a:extLst>
              </p:cNvPr>
              <p:cNvSpPr txBox="1"/>
              <p:nvPr/>
            </p:nvSpPr>
            <p:spPr>
              <a:xfrm>
                <a:off x="5927408" y="3721183"/>
                <a:ext cx="1400907" cy="509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i="1" dirty="0"/>
                  <a:t>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num>
                      <m:den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𝒁</m:t>
                        </m:r>
                      </m:den>
                    </m:f>
                  </m:oMath>
                </a14:m>
                <a:endParaRPr lang="zh-TW" altLang="en-US" b="1" i="1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EAA4CAE-805A-41A4-BC4A-4AE7929AC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08" y="3721183"/>
                <a:ext cx="1400907" cy="509948"/>
              </a:xfrm>
              <a:prstGeom prst="rect">
                <a:avLst/>
              </a:prstGeom>
              <a:blipFill>
                <a:blip r:embed="rId9"/>
                <a:stretch>
                  <a:fillRect l="-3478"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760CECE-BE51-46D9-8356-37AD05A9BCCE}"/>
              </a:ext>
            </a:extLst>
          </p:cNvPr>
          <p:cNvSpPr/>
          <p:nvPr/>
        </p:nvSpPr>
        <p:spPr>
          <a:xfrm>
            <a:off x="7926549" y="3520670"/>
            <a:ext cx="4058186" cy="9109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120261-71DB-4267-BBA1-55502D497231}"/>
              </a:ext>
            </a:extLst>
          </p:cNvPr>
          <p:cNvSpPr/>
          <p:nvPr/>
        </p:nvSpPr>
        <p:spPr>
          <a:xfrm rot="5400000">
            <a:off x="9643870" y="2560176"/>
            <a:ext cx="38686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BA01D11-768F-42B2-A074-E5418C05624C}"/>
              </a:ext>
            </a:extLst>
          </p:cNvPr>
          <p:cNvSpPr txBox="1"/>
          <p:nvPr/>
        </p:nvSpPr>
        <p:spPr>
          <a:xfrm>
            <a:off x="8355442" y="371779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1 :  Aps  :  </a:t>
            </a:r>
            <a:r>
              <a:rPr lang="en-US" altLang="zh-TW" b="1" dirty="0" err="1"/>
              <a:t>Apl</a:t>
            </a:r>
            <a:endParaRPr lang="zh-TW" altLang="en-US" b="1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CCAC205E-644E-4B11-A3CF-5F2F40761026}"/>
              </a:ext>
            </a:extLst>
          </p:cNvPr>
          <p:cNvSpPr/>
          <p:nvPr/>
        </p:nvSpPr>
        <p:spPr>
          <a:xfrm>
            <a:off x="4810740" y="4695171"/>
            <a:ext cx="6083433" cy="7091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975F4E7-BFBE-448A-9606-F70291516FF9}"/>
              </a:ext>
            </a:extLst>
          </p:cNvPr>
          <p:cNvSpPr/>
          <p:nvPr/>
        </p:nvSpPr>
        <p:spPr>
          <a:xfrm rot="5400000">
            <a:off x="7463966" y="3879707"/>
            <a:ext cx="38686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ACD6037-FCBD-4227-A79B-FAA020DCEF49}"/>
                  </a:ext>
                </a:extLst>
              </p:cNvPr>
              <p:cNvSpPr txBox="1"/>
              <p:nvPr/>
            </p:nvSpPr>
            <p:spPr>
              <a:xfrm>
                <a:off x="5322277" y="4878394"/>
                <a:ext cx="5227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S_total</a:t>
                </a:r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TW" altLang="en-US" b="1" i="0" smtClean="0">
                        <a:latin typeface="Cambria Math" panose="02040503050406030204" pitchFamily="18" charset="0"/>
                      </a:rPr>
                      <m:t>𝝺</m:t>
                    </m:r>
                  </m:oMath>
                </a14:m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)=</a:t>
                </a:r>
                <a:r>
                  <a:rPr lang="en-US" altLang="zh-TW" b="1" dirty="0"/>
                  <a:t> </a:t>
                </a:r>
                <a14:m>
                  <m:oMath xmlns:m="http://schemas.openxmlformats.org/officeDocument/2006/math">
                    <m:r>
                      <a:rPr lang="en-US" altLang="zh-TW" b="1" i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𝐋𝐞𝐝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b="1" i="0">
                        <a:latin typeface="Cambria Math" panose="02040503050406030204" pitchFamily="18" charset="0"/>
                      </a:rPr>
                      <m:t>𝝺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+Aps</a:t>
                </a:r>
                <a:r>
                  <a:rPr lang="en-US" altLang="zh-TW" b="1" dirty="0"/>
                  <a:t> *</a:t>
                </a:r>
                <a14:m>
                  <m:oMath xmlns:m="http://schemas.openxmlformats.org/officeDocument/2006/math">
                    <m:r>
                      <a:rPr lang="en-US" altLang="zh-TW" b="1" i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b="1" i="0">
                        <a:latin typeface="Cambria Math" panose="02040503050406030204" pitchFamily="18" charset="0"/>
                      </a:rPr>
                      <m:t>𝝺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altLang="zh-TW" b="1" dirty="0"/>
                  <a:t> </a:t>
                </a:r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Apl* </a:t>
                </a:r>
                <a14:m>
                  <m:oMath xmlns:m="http://schemas.openxmlformats.org/officeDocument/2006/math">
                    <m:r>
                      <a:rPr lang="en-US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</m:t>
                    </m:r>
                    <m:r>
                      <a:rPr lang="en-US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b="1" i="0">
                        <a:latin typeface="Cambria Math" panose="02040503050406030204" pitchFamily="18" charset="0"/>
                      </a:rPr>
                      <m:t>𝝺</m:t>
                    </m:r>
                    <m:r>
                      <a:rPr lang="en-US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zh-TW" altLang="en-US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ACD6037-FCBD-4227-A79B-FAA020DCE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277" y="4878394"/>
                <a:ext cx="5227104" cy="369332"/>
              </a:xfrm>
              <a:prstGeom prst="rect">
                <a:avLst/>
              </a:prstGeom>
              <a:blipFill>
                <a:blip r:embed="rId10"/>
                <a:stretch>
                  <a:fillRect l="-932"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8A307603-2EC0-412B-B262-9033A1DCED63}"/>
              </a:ext>
            </a:extLst>
          </p:cNvPr>
          <p:cNvSpPr/>
          <p:nvPr/>
        </p:nvSpPr>
        <p:spPr>
          <a:xfrm rot="5400000">
            <a:off x="7463966" y="4921058"/>
            <a:ext cx="38686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44A6515-016E-49F1-A7F8-8C5BC4A995A8}"/>
              </a:ext>
            </a:extLst>
          </p:cNvPr>
          <p:cNvSpPr/>
          <p:nvPr/>
        </p:nvSpPr>
        <p:spPr>
          <a:xfrm>
            <a:off x="6161226" y="5840985"/>
            <a:ext cx="2954216" cy="7091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ABA7132-395F-408D-A972-1F6F8FF3E7ED}"/>
              </a:ext>
            </a:extLst>
          </p:cNvPr>
          <p:cNvSpPr txBox="1"/>
          <p:nvPr/>
        </p:nvSpPr>
        <p:spPr>
          <a:xfrm>
            <a:off x="6038134" y="598301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/>
              <a:t>CRI</a:t>
            </a:r>
            <a:endParaRPr lang="zh-TW" altLang="en-US" b="1" i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319563C-7B0E-431A-BBB7-38DFF3E75CE0}"/>
              </a:ext>
            </a:extLst>
          </p:cNvPr>
          <p:cNvSpPr txBox="1"/>
          <p:nvPr/>
        </p:nvSpPr>
        <p:spPr>
          <a:xfrm>
            <a:off x="5871228" y="2927249"/>
            <a:ext cx="230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XYZ to </a:t>
            </a:r>
            <a:r>
              <a:rPr lang="en-US" altLang="zh-TW" dirty="0" err="1">
                <a:solidFill>
                  <a:srgbClr val="FF0000"/>
                </a:solidFill>
              </a:rPr>
              <a:t>xy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7624B70-C32C-4704-B7E9-5439A4DC48A0}"/>
              </a:ext>
            </a:extLst>
          </p:cNvPr>
          <p:cNvSpPr txBox="1"/>
          <p:nvPr/>
        </p:nvSpPr>
        <p:spPr>
          <a:xfrm>
            <a:off x="8256917" y="1168944"/>
            <a:ext cx="230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Spectrum to XYZ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D6E5D7F-A446-4B5E-83C9-D5A328D77C0C}"/>
              </a:ext>
            </a:extLst>
          </p:cNvPr>
          <p:cNvSpPr txBox="1"/>
          <p:nvPr/>
        </p:nvSpPr>
        <p:spPr>
          <a:xfrm>
            <a:off x="10182058" y="2914040"/>
            <a:ext cx="230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Calculate the ratio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B555EFB-E806-4A69-B8B5-E4D99BC07DF0}"/>
              </a:ext>
            </a:extLst>
          </p:cNvPr>
          <p:cNvSpPr txBox="1"/>
          <p:nvPr/>
        </p:nvSpPr>
        <p:spPr>
          <a:xfrm>
            <a:off x="8204372" y="4356686"/>
            <a:ext cx="285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Calculate </a:t>
            </a:r>
            <a:r>
              <a:rPr lang="en-US" altLang="zh-TW" dirty="0" err="1">
                <a:solidFill>
                  <a:srgbClr val="FF0000"/>
                </a:solidFill>
              </a:rPr>
              <a:t>S_total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5FFD303-C095-427A-A758-A2F11812D9F0}"/>
              </a:ext>
            </a:extLst>
          </p:cNvPr>
          <p:cNvSpPr txBox="1"/>
          <p:nvPr/>
        </p:nvSpPr>
        <p:spPr>
          <a:xfrm>
            <a:off x="8204372" y="5424760"/>
            <a:ext cx="285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5. Calculate CRI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52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56387F-A790-448B-813E-58AC879F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08"/>
            <a:ext cx="2354873" cy="847358"/>
          </a:xfrm>
        </p:spPr>
        <p:txBody>
          <a:bodyPr/>
          <a:lstStyle/>
          <a:p>
            <a:r>
              <a:rPr lang="en-US" altLang="zh-TW" dirty="0"/>
              <a:t>Process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AD73791-485E-4731-B897-A90B74CCD79F}"/>
              </a:ext>
            </a:extLst>
          </p:cNvPr>
          <p:cNvSpPr/>
          <p:nvPr/>
        </p:nvSpPr>
        <p:spPr>
          <a:xfrm>
            <a:off x="2092570" y="243827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Amplutude_Equation.c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E918365-417E-4E25-9893-01BC5ADF6261}"/>
              </a:ext>
            </a:extLst>
          </p:cNvPr>
          <p:cNvSpPr/>
          <p:nvPr/>
        </p:nvSpPr>
        <p:spPr>
          <a:xfrm>
            <a:off x="2092570" y="1050278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Bluerate.c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6005B33-FD60-43EA-A856-8617E756DF48}"/>
              </a:ext>
            </a:extLst>
          </p:cNvPr>
          <p:cNvSpPr/>
          <p:nvPr/>
        </p:nvSpPr>
        <p:spPr>
          <a:xfrm>
            <a:off x="2092570" y="1855323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Excel_fileopen.c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FE7107-78DF-4CFC-8710-BA0639D90A93}"/>
              </a:ext>
            </a:extLst>
          </p:cNvPr>
          <p:cNvSpPr/>
          <p:nvPr/>
        </p:nvSpPr>
        <p:spPr>
          <a:xfrm>
            <a:off x="2092570" y="2660368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Gene_algo_main.c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9B28E7B-53E8-4FCD-8F5E-3992804DA972}"/>
              </a:ext>
            </a:extLst>
          </p:cNvPr>
          <p:cNvSpPr/>
          <p:nvPr/>
        </p:nvSpPr>
        <p:spPr>
          <a:xfrm>
            <a:off x="2092570" y="3465413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</a:rPr>
              <a:t>CRI.c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08D4C99-91FD-475D-9EE4-726D169E67A4}"/>
              </a:ext>
            </a:extLst>
          </p:cNvPr>
          <p:cNvSpPr/>
          <p:nvPr/>
        </p:nvSpPr>
        <p:spPr>
          <a:xfrm>
            <a:off x="2092570" y="4270458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Matrix_random.c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6F0289C-59A7-4E2B-9E03-B0691281A306}"/>
              </a:ext>
            </a:extLst>
          </p:cNvPr>
          <p:cNvSpPr/>
          <p:nvPr/>
        </p:nvSpPr>
        <p:spPr>
          <a:xfrm>
            <a:off x="2092570" y="5075503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Tristimulus_values.c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990EE4F-7DD3-461E-80B2-7EF5EB5C7A11}"/>
              </a:ext>
            </a:extLst>
          </p:cNvPr>
          <p:cNvSpPr/>
          <p:nvPr/>
        </p:nvSpPr>
        <p:spPr>
          <a:xfrm>
            <a:off x="2092570" y="5880548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XYZ2xy.c</a:t>
            </a:r>
            <a:endParaRPr lang="zh-TW" alt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106709D-6143-4BEA-B707-18E56ACA9F33}"/>
              </a:ext>
            </a:extLst>
          </p:cNvPr>
          <p:cNvCxnSpPr>
            <a:stCxn id="4" idx="3"/>
          </p:cNvCxnSpPr>
          <p:nvPr/>
        </p:nvCxnSpPr>
        <p:spPr>
          <a:xfrm>
            <a:off x="4601308" y="529760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EE0901C-CEB3-40D5-8A50-089CADBF00CD}"/>
              </a:ext>
            </a:extLst>
          </p:cNvPr>
          <p:cNvCxnSpPr>
            <a:cxnSpLocks/>
          </p:cNvCxnSpPr>
          <p:nvPr/>
        </p:nvCxnSpPr>
        <p:spPr>
          <a:xfrm>
            <a:off x="4601308" y="1336211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13359C1-B242-4BB2-883A-34186531C6B6}"/>
              </a:ext>
            </a:extLst>
          </p:cNvPr>
          <p:cNvCxnSpPr>
            <a:cxnSpLocks/>
          </p:cNvCxnSpPr>
          <p:nvPr/>
        </p:nvCxnSpPr>
        <p:spPr>
          <a:xfrm>
            <a:off x="4601308" y="2141256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2F41D19-7554-4E01-A993-F0101D3FC5BF}"/>
              </a:ext>
            </a:extLst>
          </p:cNvPr>
          <p:cNvCxnSpPr>
            <a:cxnSpLocks/>
          </p:cNvCxnSpPr>
          <p:nvPr/>
        </p:nvCxnSpPr>
        <p:spPr>
          <a:xfrm>
            <a:off x="4601308" y="2888968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424AC41-E8E3-49BA-A5F2-A713CBC46B98}"/>
              </a:ext>
            </a:extLst>
          </p:cNvPr>
          <p:cNvCxnSpPr>
            <a:cxnSpLocks/>
          </p:cNvCxnSpPr>
          <p:nvPr/>
        </p:nvCxnSpPr>
        <p:spPr>
          <a:xfrm>
            <a:off x="4601308" y="3734066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59A582E-3BE4-4A89-8D44-6F62C0D173BA}"/>
              </a:ext>
            </a:extLst>
          </p:cNvPr>
          <p:cNvCxnSpPr>
            <a:cxnSpLocks/>
          </p:cNvCxnSpPr>
          <p:nvPr/>
        </p:nvCxnSpPr>
        <p:spPr>
          <a:xfrm>
            <a:off x="4601308" y="4556391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3D3D0B6-A90F-425F-BD33-148086440CFE}"/>
              </a:ext>
            </a:extLst>
          </p:cNvPr>
          <p:cNvCxnSpPr>
            <a:cxnSpLocks/>
          </p:cNvCxnSpPr>
          <p:nvPr/>
        </p:nvCxnSpPr>
        <p:spPr>
          <a:xfrm>
            <a:off x="4601308" y="5361436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99EFA2F-427E-4CFC-A0B1-CD095F173A3D}"/>
              </a:ext>
            </a:extLst>
          </p:cNvPr>
          <p:cNvCxnSpPr>
            <a:cxnSpLocks/>
          </p:cNvCxnSpPr>
          <p:nvPr/>
        </p:nvCxnSpPr>
        <p:spPr>
          <a:xfrm>
            <a:off x="4601308" y="6166481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D51CFED-63CC-4082-A404-D5D92F79E978}"/>
              </a:ext>
            </a:extLst>
          </p:cNvPr>
          <p:cNvSpPr/>
          <p:nvPr/>
        </p:nvSpPr>
        <p:spPr>
          <a:xfrm>
            <a:off x="6365631" y="243827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Amplutude_Equation.o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1CEC84E-7FB7-470F-928B-27A39EA2A1B5}"/>
              </a:ext>
            </a:extLst>
          </p:cNvPr>
          <p:cNvSpPr/>
          <p:nvPr/>
        </p:nvSpPr>
        <p:spPr>
          <a:xfrm>
            <a:off x="6365631" y="1049237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Bluerate.o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ED71C3F-5605-48F1-85DD-B87C5BC57159}"/>
              </a:ext>
            </a:extLst>
          </p:cNvPr>
          <p:cNvSpPr/>
          <p:nvPr/>
        </p:nvSpPr>
        <p:spPr>
          <a:xfrm>
            <a:off x="6365631" y="1854282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Excel_fileopen.o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971AB0E0-2C0D-403D-BC04-999E6A8F34D3}"/>
              </a:ext>
            </a:extLst>
          </p:cNvPr>
          <p:cNvSpPr/>
          <p:nvPr/>
        </p:nvSpPr>
        <p:spPr>
          <a:xfrm>
            <a:off x="6365631" y="2659327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Gene_algo_main.o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00829DE-BD9F-4AA3-94B8-61804ADE49DD}"/>
              </a:ext>
            </a:extLst>
          </p:cNvPr>
          <p:cNvSpPr/>
          <p:nvPr/>
        </p:nvSpPr>
        <p:spPr>
          <a:xfrm>
            <a:off x="6365631" y="3521369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</a:rPr>
              <a:t>CRI.o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57611CBB-44DF-465B-988D-0C40EFC3A8AA}"/>
              </a:ext>
            </a:extLst>
          </p:cNvPr>
          <p:cNvSpPr/>
          <p:nvPr/>
        </p:nvSpPr>
        <p:spPr>
          <a:xfrm>
            <a:off x="6365631" y="4326414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Matrix_random.o</a:t>
            </a:r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E8F72BC-3A53-42A3-9D24-B0FB87EBBE49}"/>
              </a:ext>
            </a:extLst>
          </p:cNvPr>
          <p:cNvSpPr/>
          <p:nvPr/>
        </p:nvSpPr>
        <p:spPr>
          <a:xfrm>
            <a:off x="6365631" y="5120711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Tristimulus_values.o</a:t>
            </a:r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3EE19D22-E27C-4181-AF29-0109D6A2FB7C}"/>
              </a:ext>
            </a:extLst>
          </p:cNvPr>
          <p:cNvSpPr/>
          <p:nvPr/>
        </p:nvSpPr>
        <p:spPr>
          <a:xfrm>
            <a:off x="6365631" y="5859520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XYZ2xy.o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7246C5F-087B-4D56-9DC4-328462119AD6}"/>
              </a:ext>
            </a:extLst>
          </p:cNvPr>
          <p:cNvSpPr txBox="1"/>
          <p:nvPr/>
        </p:nvSpPr>
        <p:spPr>
          <a:xfrm>
            <a:off x="4950802" y="182317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9A7AC6C-68FD-4E62-96EC-D9805AB3F896}"/>
              </a:ext>
            </a:extLst>
          </p:cNvPr>
          <p:cNvSpPr txBox="1"/>
          <p:nvPr/>
        </p:nvSpPr>
        <p:spPr>
          <a:xfrm>
            <a:off x="4955931" y="102839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A960BA1-C851-4B80-9ACB-84C911746632}"/>
              </a:ext>
            </a:extLst>
          </p:cNvPr>
          <p:cNvSpPr txBox="1"/>
          <p:nvPr/>
        </p:nvSpPr>
        <p:spPr>
          <a:xfrm>
            <a:off x="4955931" y="1831637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61EFA2-408F-4E30-960A-E1C8B4860A69}"/>
              </a:ext>
            </a:extLst>
          </p:cNvPr>
          <p:cNvSpPr txBox="1"/>
          <p:nvPr/>
        </p:nvSpPr>
        <p:spPr>
          <a:xfrm>
            <a:off x="4950802" y="2534607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D802E5F-C8E5-40E6-AEC3-FBE787177B73}"/>
              </a:ext>
            </a:extLst>
          </p:cNvPr>
          <p:cNvSpPr txBox="1"/>
          <p:nvPr/>
        </p:nvSpPr>
        <p:spPr>
          <a:xfrm>
            <a:off x="4950802" y="3392302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8C13CA4-52DF-4478-BB24-93BD4B4596AB}"/>
              </a:ext>
            </a:extLst>
          </p:cNvPr>
          <p:cNvSpPr txBox="1"/>
          <p:nvPr/>
        </p:nvSpPr>
        <p:spPr>
          <a:xfrm>
            <a:off x="4950802" y="4209832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7320801-F6AA-4966-9E01-EB878D3C8CB6}"/>
              </a:ext>
            </a:extLst>
          </p:cNvPr>
          <p:cNvSpPr txBox="1"/>
          <p:nvPr/>
        </p:nvSpPr>
        <p:spPr>
          <a:xfrm>
            <a:off x="4950802" y="5027362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54E5AED-8F6A-4086-B708-B9FD4681F4CD}"/>
              </a:ext>
            </a:extLst>
          </p:cNvPr>
          <p:cNvSpPr txBox="1"/>
          <p:nvPr/>
        </p:nvSpPr>
        <p:spPr>
          <a:xfrm>
            <a:off x="4950802" y="583204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CC3653FA-05E8-4C2D-A1E2-A9BBA41AF2F8}"/>
              </a:ext>
            </a:extLst>
          </p:cNvPr>
          <p:cNvCxnSpPr>
            <a:cxnSpLocks/>
          </p:cNvCxnSpPr>
          <p:nvPr/>
        </p:nvCxnSpPr>
        <p:spPr>
          <a:xfrm>
            <a:off x="8874369" y="529760"/>
            <a:ext cx="838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972F1C6F-FF45-4E0E-AB15-85848D3F87DF}"/>
              </a:ext>
            </a:extLst>
          </p:cNvPr>
          <p:cNvCxnSpPr>
            <a:cxnSpLocks/>
          </p:cNvCxnSpPr>
          <p:nvPr/>
        </p:nvCxnSpPr>
        <p:spPr>
          <a:xfrm>
            <a:off x="8874368" y="1397722"/>
            <a:ext cx="838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31A67BC4-B5BB-465F-A0C6-3838F5FEC095}"/>
              </a:ext>
            </a:extLst>
          </p:cNvPr>
          <p:cNvCxnSpPr>
            <a:cxnSpLocks/>
          </p:cNvCxnSpPr>
          <p:nvPr/>
        </p:nvCxnSpPr>
        <p:spPr>
          <a:xfrm>
            <a:off x="8874368" y="2140215"/>
            <a:ext cx="838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F0BA6946-FA67-4D60-A320-66ADE66B58F2}"/>
              </a:ext>
            </a:extLst>
          </p:cNvPr>
          <p:cNvCxnSpPr>
            <a:cxnSpLocks/>
          </p:cNvCxnSpPr>
          <p:nvPr/>
        </p:nvCxnSpPr>
        <p:spPr>
          <a:xfrm flipV="1">
            <a:off x="8874368" y="2944272"/>
            <a:ext cx="860547" cy="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516BBAC-F474-459E-9651-A66FDDD0DD25}"/>
              </a:ext>
            </a:extLst>
          </p:cNvPr>
          <p:cNvCxnSpPr>
            <a:cxnSpLocks/>
          </p:cNvCxnSpPr>
          <p:nvPr/>
        </p:nvCxnSpPr>
        <p:spPr>
          <a:xfrm>
            <a:off x="8874368" y="3807302"/>
            <a:ext cx="882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2FB6D0B-83E3-41C7-9F97-310B0C708149}"/>
              </a:ext>
            </a:extLst>
          </p:cNvPr>
          <p:cNvCxnSpPr>
            <a:cxnSpLocks/>
          </p:cNvCxnSpPr>
          <p:nvPr/>
        </p:nvCxnSpPr>
        <p:spPr>
          <a:xfrm>
            <a:off x="8874368" y="4627364"/>
            <a:ext cx="933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94ACAEA-431D-47AC-BD1C-E5B74A7F1F9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874369" y="5396694"/>
            <a:ext cx="933449" cy="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F0F34A2-394F-4283-BDE3-4CF12A853C41}"/>
              </a:ext>
            </a:extLst>
          </p:cNvPr>
          <p:cNvCxnSpPr>
            <a:cxnSpLocks/>
          </p:cNvCxnSpPr>
          <p:nvPr/>
        </p:nvCxnSpPr>
        <p:spPr>
          <a:xfrm>
            <a:off x="8874368" y="6201372"/>
            <a:ext cx="882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B14CEE04-B162-4A51-9DD9-62B226E0AF74}"/>
              </a:ext>
            </a:extLst>
          </p:cNvPr>
          <p:cNvCxnSpPr>
            <a:cxnSpLocks/>
          </p:cNvCxnSpPr>
          <p:nvPr/>
        </p:nvCxnSpPr>
        <p:spPr>
          <a:xfrm>
            <a:off x="9713302" y="529760"/>
            <a:ext cx="94516" cy="5671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0F3B6916-B23C-4F4A-8E64-55B20B435CA8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9756529" y="3358402"/>
            <a:ext cx="1437544" cy="151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39D83C1-12D9-44AF-96B4-945EB915CF4C}"/>
              </a:ext>
            </a:extLst>
          </p:cNvPr>
          <p:cNvSpPr txBox="1"/>
          <p:nvPr/>
        </p:nvSpPr>
        <p:spPr>
          <a:xfrm>
            <a:off x="11184548" y="2998095"/>
            <a:ext cx="855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.exe</a:t>
            </a:r>
            <a:endParaRPr lang="zh-TW" altLang="en-US" sz="32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96E995B-E580-498B-8C53-4BDB2EAAAACF}"/>
              </a:ext>
            </a:extLst>
          </p:cNvPr>
          <p:cNvSpPr txBox="1"/>
          <p:nvPr/>
        </p:nvSpPr>
        <p:spPr>
          <a:xfrm>
            <a:off x="10289198" y="298907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Link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26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89D094-9DAD-4F7E-896C-94E3D195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32185" cy="844062"/>
          </a:xfrm>
        </p:spPr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18606B-89EF-4F61-B249-EBC90E5D2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85" y="990111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/>
              <a:t>程式架構修改</a:t>
            </a:r>
            <a:endParaRPr lang="en-US" altLang="zh-TW" dirty="0"/>
          </a:p>
          <a:p>
            <a:pPr marL="514350" indent="-514350">
              <a:buAutoNum type="arabicPeriod"/>
            </a:pPr>
            <a:r>
              <a:rPr lang="en-US" altLang="zh-TW" dirty="0" err="1"/>
              <a:t>S_phosphors</a:t>
            </a:r>
            <a:r>
              <a:rPr lang="en-US" altLang="zh-TW" dirty="0"/>
              <a:t> </a:t>
            </a:r>
            <a:r>
              <a:rPr lang="zh-TW" altLang="en-US" dirty="0"/>
              <a:t>的公式計算下，</a:t>
            </a:r>
            <a:r>
              <a:rPr lang="zh-TW" altLang="en-US" dirty="0">
                <a:solidFill>
                  <a:srgbClr val="FF0000"/>
                </a:solidFill>
              </a:rPr>
              <a:t>波長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rgbClr val="FF0000"/>
                </a:solidFill>
              </a:rPr>
              <a:t>半高寬變</a:t>
            </a:r>
            <a:r>
              <a:rPr lang="zh-TW" altLang="en-US" dirty="0"/>
              <a:t>動與</a:t>
            </a:r>
            <a:r>
              <a:rPr lang="en-US" altLang="zh-TW" dirty="0" err="1"/>
              <a:t>xy</a:t>
            </a:r>
            <a:r>
              <a:rPr lang="zh-TW" altLang="en-US" dirty="0"/>
              <a:t>座標變化關係極小</a:t>
            </a:r>
          </a:p>
        </p:txBody>
      </p:sp>
    </p:spTree>
    <p:extLst>
      <p:ext uri="{BB962C8B-B14F-4D97-AF65-F5344CB8AC3E}">
        <p14:creationId xmlns:p14="http://schemas.microsoft.com/office/powerpoint/2010/main" val="18459051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ED0FD02F-8B02-4EEA-B8D9-5EDCE861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9262" cy="820615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Block Diagram</a:t>
            </a:r>
            <a:r>
              <a:rPr lang="zh-TW" altLang="en-US" sz="4000" dirty="0"/>
              <a:t> </a:t>
            </a:r>
            <a:r>
              <a:rPr lang="en-US" altLang="zh-TW" sz="4000" dirty="0"/>
              <a:t>CRI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5EE995-5DD4-473F-A6D2-231332061E68}"/>
                  </a:ext>
                </a:extLst>
              </p:cNvPr>
              <p:cNvSpPr txBox="1"/>
              <p:nvPr/>
            </p:nvSpPr>
            <p:spPr>
              <a:xfrm>
                <a:off x="74597" y="1223787"/>
                <a:ext cx="6639792" cy="620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𝟎𝟓𝟎𝟕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𝐓𝐜𝐩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𝟗𝟔𝟕𝟖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𝐓𝐜𝐩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000" b="1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𝟎𝟗𝟗𝟏𝟏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dirty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𝐓𝐜𝐩</m:t>
                        </m:r>
                      </m:den>
                    </m:f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𝟐𝟒𝟒𝟎𝟔𝟑</m:t>
                    </m:r>
                  </m:oMath>
                </a14:m>
                <a:endParaRPr lang="zh-TW" altLang="en-US" sz="2000" b="1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5EE995-5DD4-473F-A6D2-231332061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" y="1223787"/>
                <a:ext cx="6639792" cy="6208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F4B5ADA-9F68-429F-9C51-CE23D88B0048}"/>
                  </a:ext>
                </a:extLst>
              </p:cNvPr>
              <p:cNvSpPr txBox="1"/>
              <p:nvPr/>
            </p:nvSpPr>
            <p:spPr>
              <a:xfrm>
                <a:off x="74597" y="2296128"/>
                <a:ext cx="6839505" cy="620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𝟎𝟎𝟔𝟒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𝐓𝐜𝐩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𝟗𝟎𝟖𝟏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𝐓𝐜𝐩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000" b="1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𝟐𝟒𝟕𝟒𝟖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dirty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𝐓𝐜𝐩</m:t>
                        </m:r>
                      </m:den>
                    </m:f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𝟐𝟑𝟕𝟎𝟒</m:t>
                    </m:r>
                  </m:oMath>
                </a14:m>
                <a:endParaRPr lang="zh-TW" altLang="en-US" sz="2000" b="1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F4B5ADA-9F68-429F-9C51-CE23D88B0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" y="2296128"/>
                <a:ext cx="6839505" cy="620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07582BC6-D07E-4E5F-859D-E75AE21B6612}"/>
              </a:ext>
            </a:extLst>
          </p:cNvPr>
          <p:cNvSpPr txBox="1"/>
          <p:nvPr/>
        </p:nvSpPr>
        <p:spPr>
          <a:xfrm>
            <a:off x="0" y="1883671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7000K&lt;</a:t>
            </a:r>
            <a:r>
              <a:rPr lang="en-US" altLang="zh-TW" b="1" dirty="0" err="1">
                <a:solidFill>
                  <a:srgbClr val="FF0000"/>
                </a:solidFill>
              </a:rPr>
              <a:t>Tcp</a:t>
            </a:r>
            <a:r>
              <a:rPr lang="en-US" altLang="zh-TW" b="1" dirty="0">
                <a:solidFill>
                  <a:srgbClr val="FF0000"/>
                </a:solidFill>
              </a:rPr>
              <a:t>&lt;25000K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8C9A9DE-063A-4A04-A7E2-7B1A712D36DA}"/>
              </a:ext>
            </a:extLst>
          </p:cNvPr>
          <p:cNvSpPr txBox="1"/>
          <p:nvPr/>
        </p:nvSpPr>
        <p:spPr>
          <a:xfrm>
            <a:off x="0" y="816147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4000K&lt;</a:t>
            </a:r>
            <a:r>
              <a:rPr lang="en-US" altLang="zh-TW" b="1" dirty="0" err="1">
                <a:solidFill>
                  <a:srgbClr val="FF0000"/>
                </a:solidFill>
              </a:rPr>
              <a:t>Tcp</a:t>
            </a:r>
            <a:r>
              <a:rPr lang="en-US" altLang="zh-TW" b="1" dirty="0">
                <a:solidFill>
                  <a:srgbClr val="FF0000"/>
                </a:solidFill>
              </a:rPr>
              <a:t>&lt;7000K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294B2FF-6316-4C4C-9DDD-BB29DB22E13A}"/>
                  </a:ext>
                </a:extLst>
              </p:cNvPr>
              <p:cNvSpPr txBox="1"/>
              <p:nvPr/>
            </p:nvSpPr>
            <p:spPr>
              <a:xfrm>
                <a:off x="74597" y="3160029"/>
                <a:ext cx="4102169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20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e>
                      <m:sup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TW" sz="2000" b="1" dirty="0">
                    <a:latin typeface="+mj-lt"/>
                  </a:rPr>
                  <a:t>+2.873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altLang="zh-TW" sz="2000" b="1" dirty="0">
                    <a:latin typeface="+mj-lt"/>
                  </a:rPr>
                  <a:t>-0.275</a:t>
                </a:r>
                <a:endParaRPr lang="zh-TW" altLang="en-US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294B2FF-6316-4C4C-9DDD-BB29DB22E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" y="3160029"/>
                <a:ext cx="4102169" cy="407099"/>
              </a:xfrm>
              <a:prstGeom prst="rect">
                <a:avLst/>
              </a:prstGeom>
              <a:blipFill>
                <a:blip r:embed="rId4"/>
                <a:stretch>
                  <a:fillRect t="-5970" b="-25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C6874938-E5C0-424F-9AD4-BB232BBCD17A}"/>
                  </a:ext>
                </a:extLst>
              </p:cNvPr>
              <p:cNvSpPr txBox="1"/>
              <p:nvPr/>
            </p:nvSpPr>
            <p:spPr>
              <a:xfrm>
                <a:off x="74597" y="3673077"/>
                <a:ext cx="4731864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>
                    <a:latin typeface="+mj-lt"/>
                  </a:rPr>
                  <a:t>CCT</a:t>
                </a:r>
                <a14:m>
                  <m:oMath xmlns:m="http://schemas.openxmlformats.org/officeDocument/2006/math"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𝟒𝟑𝟕</m:t>
                    </m:r>
                    <m:sSup>
                      <m:sSup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TW" sz="2000" b="1" dirty="0">
                    <a:latin typeface="+mj-lt"/>
                  </a:rPr>
                  <a:t>+3</a:t>
                </a:r>
                <a14:m>
                  <m:oMath xmlns:m="http://schemas.openxmlformats.org/officeDocument/2006/math"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𝟔𝟎𝟏</m:t>
                    </m:r>
                    <m:sSup>
                      <m:sSup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𝟔𝟖𝟔𝟏𝐧</m:t>
                    </m:r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𝟓𝟓𝟏𝟕</m:t>
                    </m:r>
                  </m:oMath>
                </a14:m>
                <a:endParaRPr lang="zh-TW" altLang="en-US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C6874938-E5C0-424F-9AD4-BB232BBCD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" y="3673077"/>
                <a:ext cx="4731864" cy="407099"/>
              </a:xfrm>
              <a:prstGeom prst="rect">
                <a:avLst/>
              </a:prstGeom>
              <a:blipFill>
                <a:blip r:embed="rId5"/>
                <a:stretch>
                  <a:fillRect l="-1289" t="-7576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D2B77CF-D06B-4170-9C21-2D2AF980C4E7}"/>
                  </a:ext>
                </a:extLst>
              </p:cNvPr>
              <p:cNvSpPr txBox="1"/>
              <p:nvPr/>
            </p:nvSpPr>
            <p:spPr>
              <a:xfrm>
                <a:off x="74597" y="4089858"/>
                <a:ext cx="2073657" cy="575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i="1" dirty="0">
                    <a:latin typeface="+mj-lt"/>
                  </a:rPr>
                  <a:t>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𝟑𝟑𝟐</m:t>
                        </m:r>
                      </m:num>
                      <m:den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𝟏𝟖𝟓𝟖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endParaRPr lang="zh-TW" altLang="en-US" sz="2000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D2B77CF-D06B-4170-9C21-2D2AF980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" y="4089858"/>
                <a:ext cx="2073657" cy="575414"/>
              </a:xfrm>
              <a:prstGeom prst="rect">
                <a:avLst/>
              </a:prstGeom>
              <a:blipFill>
                <a:blip r:embed="rId6"/>
                <a:stretch>
                  <a:fillRect l="-2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474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51DEC-5725-4D37-A1E9-597B6094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02"/>
            <a:ext cx="1922585" cy="886975"/>
          </a:xfrm>
        </p:spPr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4E42B9-DC61-46EB-87FF-B7370126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88" y="249578"/>
            <a:ext cx="6374424" cy="2012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FD0852-4C18-4FBB-ACF8-84F95C8621A6}"/>
                  </a:ext>
                </a:extLst>
              </p:cNvPr>
              <p:cNvSpPr txBox="1"/>
              <p:nvPr/>
            </p:nvSpPr>
            <p:spPr>
              <a:xfrm>
                <a:off x="366991" y="2469825"/>
                <a:ext cx="2711255" cy="696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𝑳𝒆𝒅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𝑨𝒃</m:t>
                          </m:r>
                        </m:num>
                        <m:den>
                          <m:sSup>
                            <m:sSupPr>
                              <m:ctrlPr>
                                <a:rPr lang="pt-BR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pt-BR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num>
                                <m:den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𝒃𝑳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num>
                                <m:den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𝒃𝑹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FD0852-4C18-4FBB-ACF8-84F95C862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91" y="2469825"/>
                <a:ext cx="2711255" cy="696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7AC1368-9750-4EBF-A751-F6C37B6D859A}"/>
                  </a:ext>
                </a:extLst>
              </p:cNvPr>
              <p:cNvSpPr txBox="1"/>
              <p:nvPr/>
            </p:nvSpPr>
            <p:spPr>
              <a:xfrm>
                <a:off x="4398275" y="2483728"/>
                <a:ext cx="2850588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7AC1368-9750-4EBF-A751-F6C37B6D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75" y="2483728"/>
                <a:ext cx="2850588" cy="526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73DE630-CF01-46F6-8C99-32FD9E1FAB83}"/>
                  </a:ext>
                </a:extLst>
              </p:cNvPr>
              <p:cNvSpPr txBox="1"/>
              <p:nvPr/>
            </p:nvSpPr>
            <p:spPr>
              <a:xfrm>
                <a:off x="8568892" y="2469825"/>
                <a:ext cx="2850587" cy="526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𝑨𝑳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73DE630-CF01-46F6-8C99-32FD9E1F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892" y="2469825"/>
                <a:ext cx="2850587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8C15CC55-E4E1-458A-8F50-1DB58BC3D8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1601814"/>
              </p:ext>
            </p:extLst>
          </p:nvPr>
        </p:nvGraphicFramePr>
        <p:xfrm>
          <a:off x="-28369" y="3429001"/>
          <a:ext cx="4076127" cy="3106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圖表 19">
            <a:extLst>
              <a:ext uri="{FF2B5EF4-FFF2-40B4-BE49-F238E27FC236}">
                <a16:creationId xmlns:a16="http://schemas.microsoft.com/office/drawing/2014/main" id="{6DE7F167-CA81-4078-8A0E-15310CC55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02428"/>
              </p:ext>
            </p:extLst>
          </p:nvPr>
        </p:nvGraphicFramePr>
        <p:xfrm>
          <a:off x="3785506" y="3387970"/>
          <a:ext cx="4076127" cy="313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" name="圖表 20">
            <a:extLst>
              <a:ext uri="{FF2B5EF4-FFF2-40B4-BE49-F238E27FC236}">
                <a16:creationId xmlns:a16="http://schemas.microsoft.com/office/drawing/2014/main" id="{9E1E0265-BD37-440A-9787-FC216634E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2875626"/>
              </p:ext>
            </p:extLst>
          </p:nvPr>
        </p:nvGraphicFramePr>
        <p:xfrm>
          <a:off x="7861633" y="3355946"/>
          <a:ext cx="4314094" cy="3179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566908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0E3FA3-7691-41DE-9026-729B291A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D0F161-EDC8-4E30-89F8-5475E5B7F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XYZ</a:t>
            </a:r>
            <a:r>
              <a:rPr lang="zh-TW" altLang="en-US" dirty="0"/>
              <a:t> </a:t>
            </a:r>
            <a:r>
              <a:rPr lang="en-US" altLang="zh-TW" dirty="0"/>
              <a:t>to </a:t>
            </a:r>
            <a:r>
              <a:rPr lang="en-US" altLang="zh-TW" dirty="0" err="1"/>
              <a:t>uv</a:t>
            </a:r>
            <a:endParaRPr lang="en-US" altLang="zh-TW" dirty="0"/>
          </a:p>
          <a:p>
            <a:r>
              <a:rPr lang="en-US" altLang="zh-TW" dirty="0"/>
              <a:t>Blue rate </a:t>
            </a:r>
          </a:p>
          <a:p>
            <a:r>
              <a:rPr lang="en-US" altLang="zh-TW" dirty="0"/>
              <a:t>S(lambda)</a:t>
            </a:r>
          </a:p>
          <a:p>
            <a:r>
              <a:rPr lang="en-US" altLang="zh-TW" dirty="0"/>
              <a:t>CRI(S(illuminant),TCS(1-8),</a:t>
            </a:r>
            <a:r>
              <a:rPr lang="en-US" altLang="zh-TW" dirty="0" err="1"/>
              <a:t>Stotal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 to XY ,XY to  </a:t>
            </a:r>
            <a:r>
              <a:rPr lang="en-US" altLang="zh-TW" dirty="0" err="1"/>
              <a:t>ur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Ur to cd</a:t>
            </a:r>
          </a:p>
          <a:p>
            <a:r>
              <a:rPr lang="en-US" altLang="zh-TW" dirty="0"/>
              <a:t>cd to </a:t>
            </a:r>
            <a:r>
              <a:rPr lang="en-US" altLang="zh-TW" dirty="0" err="1"/>
              <a:t>uki</a:t>
            </a:r>
            <a:r>
              <a:rPr lang="en-US" altLang="zh-TW" dirty="0"/>
              <a:t> </a:t>
            </a:r>
            <a:r>
              <a:rPr lang="en-US" altLang="zh-TW" dirty="0" err="1"/>
              <a:t>uri</a:t>
            </a:r>
            <a:r>
              <a:rPr lang="en-US" altLang="zh-TW" dirty="0"/>
              <a:t> </a:t>
            </a:r>
            <a:r>
              <a:rPr lang="en-US" altLang="zh-TW" dirty="0" err="1"/>
              <a:t>vki</a:t>
            </a:r>
            <a:r>
              <a:rPr lang="en-US" altLang="zh-TW" dirty="0"/>
              <a:t> </a:t>
            </a:r>
            <a:r>
              <a:rPr lang="en-US" altLang="zh-TW" dirty="0" err="1"/>
              <a:t>vri</a:t>
            </a:r>
            <a:r>
              <a:rPr lang="en-US" altLang="zh-TW" dirty="0"/>
              <a:t> to U*W*V*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908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24E0F0-DF49-60D8-211C-F0A2E2BD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1822450"/>
            <a:ext cx="3006969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200K</a:t>
            </a:r>
            <a:r>
              <a:rPr lang="zh-TW" altLang="en-US" dirty="0"/>
              <a:t>代                             </a:t>
            </a:r>
            <a:endParaRPr lang="en-US" altLang="zh-TW" dirty="0"/>
          </a:p>
          <a:p>
            <a:r>
              <a:rPr lang="en-US" altLang="zh-TW" dirty="0"/>
              <a:t>4000-93.92</a:t>
            </a:r>
          </a:p>
          <a:p>
            <a:r>
              <a:rPr lang="en-US" altLang="zh-TW" dirty="0"/>
              <a:t>4500-</a:t>
            </a:r>
            <a:r>
              <a:rPr lang="zh-TW" altLang="en-US" dirty="0"/>
              <a:t> </a:t>
            </a:r>
            <a:r>
              <a:rPr lang="en-US" altLang="zh-TW" dirty="0"/>
              <a:t>94.028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150K</a:t>
            </a:r>
            <a:r>
              <a:rPr lang="zh-TW" altLang="en-US" dirty="0"/>
              <a:t>代</a:t>
            </a:r>
            <a:endParaRPr lang="en-US" altLang="zh-TW" dirty="0"/>
          </a:p>
          <a:p>
            <a:r>
              <a:rPr lang="en-US" altLang="zh-TW" dirty="0"/>
              <a:t>4000-94.08513</a:t>
            </a:r>
          </a:p>
          <a:p>
            <a:r>
              <a:rPr lang="en-US" altLang="zh-TW" dirty="0"/>
              <a:t>4500-94.1349514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EDD9983-7739-34D9-927E-54DCB545433E}"/>
              </a:ext>
            </a:extLst>
          </p:cNvPr>
          <p:cNvSpPr txBox="1">
            <a:spLocks/>
          </p:cNvSpPr>
          <p:nvPr/>
        </p:nvSpPr>
        <p:spPr>
          <a:xfrm>
            <a:off x="448406" y="1827823"/>
            <a:ext cx="42378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130K</a:t>
            </a:r>
            <a:r>
              <a:rPr lang="zh-TW" altLang="en-US" dirty="0"/>
              <a:t>代   </a:t>
            </a:r>
            <a:r>
              <a:rPr lang="en-US" altLang="zh-TW" dirty="0"/>
              <a:t>11878.532s</a:t>
            </a:r>
            <a:r>
              <a:rPr lang="zh-TW" altLang="en-US" dirty="0"/>
              <a:t>                          </a:t>
            </a:r>
            <a:endParaRPr lang="en-US" altLang="zh-TW" dirty="0"/>
          </a:p>
          <a:p>
            <a:r>
              <a:rPr lang="en-US" altLang="zh-TW" dirty="0"/>
              <a:t>4000-94.458</a:t>
            </a:r>
          </a:p>
          <a:p>
            <a:r>
              <a:rPr lang="en-US" altLang="zh-TW" dirty="0"/>
              <a:t>4500-94.1279</a:t>
            </a:r>
          </a:p>
          <a:p>
            <a:endParaRPr lang="en-US" altLang="zh-TW" dirty="0"/>
          </a:p>
          <a:p>
            <a:r>
              <a:rPr lang="en-US" altLang="zh-TW" dirty="0"/>
              <a:t>100K</a:t>
            </a:r>
            <a:r>
              <a:rPr lang="zh-TW" altLang="en-US" dirty="0"/>
              <a:t>代   </a:t>
            </a:r>
            <a:r>
              <a:rPr lang="en-US" altLang="zh-TW" dirty="0"/>
              <a:t> 9449.998 s</a:t>
            </a:r>
          </a:p>
          <a:p>
            <a:r>
              <a:rPr lang="en-US" altLang="zh-TW" dirty="0"/>
              <a:t>4000-94.355431595681</a:t>
            </a:r>
          </a:p>
          <a:p>
            <a:r>
              <a:rPr lang="en-US" altLang="zh-TW" dirty="0"/>
              <a:t>4500-94.062300186215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25D6C4E-AE98-4672-0516-66E839A2F87D}"/>
              </a:ext>
            </a:extLst>
          </p:cNvPr>
          <p:cNvSpPr txBox="1">
            <a:spLocks/>
          </p:cNvSpPr>
          <p:nvPr/>
        </p:nvSpPr>
        <p:spPr>
          <a:xfrm>
            <a:off x="7954106" y="1822450"/>
            <a:ext cx="42378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300K</a:t>
            </a:r>
            <a:r>
              <a:rPr lang="zh-TW" altLang="en-US" dirty="0"/>
              <a:t>代   </a:t>
            </a:r>
            <a:r>
              <a:rPr lang="en-US" altLang="zh-TW" dirty="0"/>
              <a:t>23942.826s</a:t>
            </a:r>
            <a:r>
              <a:rPr lang="zh-TW" altLang="en-US" dirty="0"/>
              <a:t>                          </a:t>
            </a:r>
            <a:endParaRPr lang="en-US" altLang="zh-TW" dirty="0"/>
          </a:p>
          <a:p>
            <a:r>
              <a:rPr lang="en-US" altLang="zh-TW" dirty="0"/>
              <a:t>4000-93.441220806345</a:t>
            </a:r>
          </a:p>
          <a:p>
            <a:r>
              <a:rPr lang="en-US" altLang="zh-TW" dirty="0"/>
              <a:t>4500-94.284045786122</a:t>
            </a:r>
          </a:p>
          <a:p>
            <a:endParaRPr lang="en-US" altLang="zh-TW" dirty="0"/>
          </a:p>
          <a:p>
            <a:r>
              <a:rPr lang="en-US" altLang="zh-TW" dirty="0"/>
              <a:t>400K</a:t>
            </a:r>
            <a:r>
              <a:rPr lang="zh-TW" altLang="en-US" dirty="0"/>
              <a:t>代   </a:t>
            </a:r>
            <a:r>
              <a:rPr lang="en-US" altLang="zh-TW" dirty="0"/>
              <a:t>32499.698s</a:t>
            </a:r>
            <a:r>
              <a:rPr lang="zh-TW" altLang="en-US" dirty="0"/>
              <a:t>                          </a:t>
            </a:r>
            <a:endParaRPr lang="en-US" altLang="zh-TW" dirty="0"/>
          </a:p>
          <a:p>
            <a:r>
              <a:rPr lang="en-US" altLang="zh-TW" dirty="0"/>
              <a:t>4000-93.959568311845</a:t>
            </a:r>
          </a:p>
          <a:p>
            <a:r>
              <a:rPr lang="en-US" altLang="zh-TW" dirty="0"/>
              <a:t>4500-94.274598933364</a:t>
            </a: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289B4C-04B0-8899-673F-737B426A0A35}"/>
              </a:ext>
            </a:extLst>
          </p:cNvPr>
          <p:cNvSpPr txBox="1"/>
          <p:nvPr/>
        </p:nvSpPr>
        <p:spPr>
          <a:xfrm>
            <a:off x="148369" y="146483"/>
            <a:ext cx="604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4000K &amp; 4500K </a:t>
            </a:r>
            <a:r>
              <a:rPr lang="zh-TW" altLang="en-US" sz="4000" dirty="0"/>
              <a:t>測試</a:t>
            </a:r>
          </a:p>
        </p:txBody>
      </p:sp>
    </p:spTree>
    <p:extLst>
      <p:ext uri="{BB962C8B-B14F-4D97-AF65-F5344CB8AC3E}">
        <p14:creationId xmlns:p14="http://schemas.microsoft.com/office/powerpoint/2010/main" val="30754253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AC1511-5C41-4504-AF54-88C5593B5C82}"/>
              </a:ext>
            </a:extLst>
          </p:cNvPr>
          <p:cNvSpPr/>
          <p:nvPr/>
        </p:nvSpPr>
        <p:spPr>
          <a:xfrm>
            <a:off x="64474" y="1652953"/>
            <a:ext cx="1230925" cy="4067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Main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F7FF782-9C31-4584-BB94-CA95216734BD}"/>
              </a:ext>
            </a:extLst>
          </p:cNvPr>
          <p:cNvSpPr/>
          <p:nvPr/>
        </p:nvSpPr>
        <p:spPr>
          <a:xfrm>
            <a:off x="2121877" y="2807677"/>
            <a:ext cx="313006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定義基因數值範圍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E36D80A-4990-4C5F-B4F5-9AED2F7A9C5A}"/>
              </a:ext>
            </a:extLst>
          </p:cNvPr>
          <p:cNvSpPr/>
          <p:nvPr/>
        </p:nvSpPr>
        <p:spPr>
          <a:xfrm>
            <a:off x="2092567" y="1448656"/>
            <a:ext cx="313006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EXCEL</a:t>
            </a:r>
            <a:r>
              <a:rPr lang="zh-TW" altLang="en-US" dirty="0"/>
              <a:t>資料導入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053D31D-594D-4896-874C-09F7FE90E86A}"/>
              </a:ext>
            </a:extLst>
          </p:cNvPr>
          <p:cNvSpPr/>
          <p:nvPr/>
        </p:nvSpPr>
        <p:spPr>
          <a:xfrm>
            <a:off x="6078417" y="2807677"/>
            <a:ext cx="222152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產生基因庫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3E3BA1A0-96FB-4D6C-8F1E-CAA3170ADAD9}"/>
              </a:ext>
            </a:extLst>
          </p:cNvPr>
          <p:cNvSpPr/>
          <p:nvPr/>
        </p:nvSpPr>
        <p:spPr>
          <a:xfrm>
            <a:off x="5351583" y="2924907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D7102B90-B8D0-4085-AD80-C668BBFD8A73}"/>
              </a:ext>
            </a:extLst>
          </p:cNvPr>
          <p:cNvSpPr/>
          <p:nvPr/>
        </p:nvSpPr>
        <p:spPr>
          <a:xfrm>
            <a:off x="5392502" y="1337285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F390F49-5168-4B77-9997-FE63EC92941E}"/>
              </a:ext>
            </a:extLst>
          </p:cNvPr>
          <p:cNvSpPr/>
          <p:nvPr/>
        </p:nvSpPr>
        <p:spPr>
          <a:xfrm>
            <a:off x="6078417" y="1079379"/>
            <a:ext cx="222152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CIE_1931</a:t>
            </a:r>
            <a:endParaRPr lang="zh-TW" altLang="en-US" dirty="0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8FB23A9A-FCED-4504-A6A1-EC04A36D8C8D}"/>
              </a:ext>
            </a:extLst>
          </p:cNvPr>
          <p:cNvSpPr/>
          <p:nvPr/>
        </p:nvSpPr>
        <p:spPr>
          <a:xfrm>
            <a:off x="1439004" y="1589331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5459A207-AE56-4302-88F9-A7383BACF48D}"/>
              </a:ext>
            </a:extLst>
          </p:cNvPr>
          <p:cNvSpPr/>
          <p:nvPr/>
        </p:nvSpPr>
        <p:spPr>
          <a:xfrm>
            <a:off x="1439004" y="2913182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666B2EBB-29B2-4B4D-9DB9-78DFAB9CC494}"/>
              </a:ext>
            </a:extLst>
          </p:cNvPr>
          <p:cNvSpPr/>
          <p:nvPr/>
        </p:nvSpPr>
        <p:spPr>
          <a:xfrm>
            <a:off x="1439004" y="3933085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40DBC278-687C-4356-9E79-97DB1730293A}"/>
              </a:ext>
            </a:extLst>
          </p:cNvPr>
          <p:cNvSpPr/>
          <p:nvPr/>
        </p:nvSpPr>
        <p:spPr>
          <a:xfrm>
            <a:off x="5339860" y="3880329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53990FA4-BAEE-4D73-B0CF-FD1A5E65A95F}"/>
              </a:ext>
            </a:extLst>
          </p:cNvPr>
          <p:cNvSpPr/>
          <p:nvPr/>
        </p:nvSpPr>
        <p:spPr>
          <a:xfrm>
            <a:off x="1439004" y="4952988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174A9DB0-C319-425F-9A45-B5EEF4F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1" y="20157"/>
            <a:ext cx="10515600" cy="1325563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21A7C3E-E1C6-44E0-8297-8CD3613FAE44}"/>
                  </a:ext>
                </a:extLst>
              </p:cNvPr>
              <p:cNvSpPr txBox="1"/>
              <p:nvPr/>
            </p:nvSpPr>
            <p:spPr>
              <a:xfrm>
                <a:off x="9013367" y="555582"/>
                <a:ext cx="2711255" cy="696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𝑳𝒆𝒅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𝑨𝒃</m:t>
                          </m:r>
                        </m:num>
                        <m:den>
                          <m:sSup>
                            <m:sSupPr>
                              <m:ctrlPr>
                                <a:rPr lang="pt-BR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pt-BR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num>
                                <m:den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𝒃𝑳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num>
                                <m:den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𝒃𝑹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21A7C3E-E1C6-44E0-8297-8CD3613F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367" y="555582"/>
                <a:ext cx="2711255" cy="6966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2E1AB6A3-2B71-4E58-912B-35427FBE59BC}"/>
                  </a:ext>
                </a:extLst>
              </p:cNvPr>
              <p:cNvSpPr/>
              <p:nvPr/>
            </p:nvSpPr>
            <p:spPr>
              <a:xfrm>
                <a:off x="2121877" y="3815854"/>
                <a:ext cx="3089031" cy="7385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計算</a:t>
                </a:r>
                <a:r>
                  <a:rPr lang="en-US" altLang="zh-TW" dirty="0"/>
                  <a:t>SLED(</a:t>
                </a:r>
                <a14:m>
                  <m:oMath xmlns:m="http://schemas.openxmlformats.org/officeDocument/2006/math"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𝞴</m:t>
                    </m:r>
                  </m:oMath>
                </a14:m>
                <a:r>
                  <a:rPr lang="en-US" altLang="zh-TW" dirty="0"/>
                  <a:t>),Ss(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𝞴</m:t>
                    </m:r>
                  </m:oMath>
                </a14:m>
                <a:r>
                  <a:rPr lang="en-US" altLang="zh-TW" dirty="0"/>
                  <a:t>),SL(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𝞴</m:t>
                    </m:r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2E1AB6A3-2B71-4E58-912B-35427FBE5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77" y="3815854"/>
                <a:ext cx="3089031" cy="73855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37AB3BC-1EE1-4E79-9706-D2915D8F2D8F}"/>
              </a:ext>
            </a:extLst>
          </p:cNvPr>
          <p:cNvSpPr/>
          <p:nvPr/>
        </p:nvSpPr>
        <p:spPr>
          <a:xfrm>
            <a:off x="2121876" y="4782987"/>
            <a:ext cx="3089031" cy="1611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651B0098-376B-4B42-B756-E8317592AB30}"/>
              </a:ext>
            </a:extLst>
          </p:cNvPr>
          <p:cNvSpPr/>
          <p:nvPr/>
        </p:nvSpPr>
        <p:spPr>
          <a:xfrm>
            <a:off x="6096000" y="1852248"/>
            <a:ext cx="222152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CIE D65</a:t>
            </a:r>
            <a:endParaRPr lang="zh-TW" altLang="en-US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89E7942-232E-4136-9F5C-A7DCFDCAAF9C}"/>
              </a:ext>
            </a:extLst>
          </p:cNvPr>
          <p:cNvSpPr/>
          <p:nvPr/>
        </p:nvSpPr>
        <p:spPr>
          <a:xfrm>
            <a:off x="5388245" y="1852248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B94C839-70D5-4963-8C74-ADEC10370BCD}"/>
              </a:ext>
            </a:extLst>
          </p:cNvPr>
          <p:cNvSpPr/>
          <p:nvPr/>
        </p:nvSpPr>
        <p:spPr>
          <a:xfrm>
            <a:off x="6066692" y="3797421"/>
            <a:ext cx="222152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計算刺激值</a:t>
            </a:r>
            <a:r>
              <a:rPr lang="en-US" altLang="zh-TW" dirty="0"/>
              <a:t>XYZ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4844856F-2823-483F-85F3-A023207BED00}"/>
                  </a:ext>
                </a:extLst>
              </p:cNvPr>
              <p:cNvSpPr txBox="1"/>
              <p:nvPr/>
            </p:nvSpPr>
            <p:spPr>
              <a:xfrm>
                <a:off x="2751992" y="4824031"/>
                <a:ext cx="2543907" cy="704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solidFill>
                      <a:schemeClr val="bg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pt-BR" altLang="zh-TW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zh-TW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4844856F-2823-483F-85F3-A023207B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992" y="4824031"/>
                <a:ext cx="2543907" cy="704039"/>
              </a:xfrm>
              <a:prstGeom prst="rect">
                <a:avLst/>
              </a:prstGeom>
              <a:blipFill>
                <a:blip r:embed="rId4"/>
                <a:stretch>
                  <a:fillRect l="-4785" b="-9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58FEA3D-0F94-439B-9A71-BAAF77630B8E}"/>
                  </a:ext>
                </a:extLst>
              </p:cNvPr>
              <p:cNvSpPr txBox="1"/>
              <p:nvPr/>
            </p:nvSpPr>
            <p:spPr>
              <a:xfrm>
                <a:off x="2751992" y="5544773"/>
                <a:ext cx="2543907" cy="704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solidFill>
                      <a:schemeClr val="bg1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pt-BR" altLang="zh-TW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zh-TW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58FEA3D-0F94-439B-9A71-BAAF77630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992" y="5544773"/>
                <a:ext cx="2543907" cy="704039"/>
              </a:xfrm>
              <a:prstGeom prst="rect">
                <a:avLst/>
              </a:prstGeom>
              <a:blipFill>
                <a:blip r:embed="rId5"/>
                <a:stretch>
                  <a:fillRect l="-4785" b="-10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57243A9-0ED5-4D78-9B1A-B827C9B075FB}"/>
                  </a:ext>
                </a:extLst>
              </p:cNvPr>
              <p:cNvSpPr txBox="1"/>
              <p:nvPr/>
            </p:nvSpPr>
            <p:spPr>
              <a:xfrm>
                <a:off x="9007487" y="2295044"/>
                <a:ext cx="2850587" cy="526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𝑨𝑳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57243A9-0ED5-4D78-9B1A-B827C9B07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487" y="2295044"/>
                <a:ext cx="2850587" cy="526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026CA0FC-D2C8-41B3-B435-C3F1317C3F3D}"/>
                  </a:ext>
                </a:extLst>
              </p:cNvPr>
              <p:cNvSpPr txBox="1"/>
              <p:nvPr/>
            </p:nvSpPr>
            <p:spPr>
              <a:xfrm>
                <a:off x="9007486" y="1448656"/>
                <a:ext cx="2850588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026CA0FC-D2C8-41B3-B435-C3F1317C3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486" y="1448656"/>
                <a:ext cx="2850588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B0747D9-E9F6-4035-B844-E332BE5E4DE2}"/>
                  </a:ext>
                </a:extLst>
              </p:cNvPr>
              <p:cNvSpPr txBox="1"/>
              <p:nvPr/>
            </p:nvSpPr>
            <p:spPr>
              <a:xfrm>
                <a:off x="5949463" y="4742486"/>
                <a:ext cx="4154984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altLang="zh-TW" b="1" dirty="0"/>
                  <a:t>X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𝑪𝑰𝑬𝑫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𝟔𝟓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B0747D9-E9F6-4035-B844-E332BE5E4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463" y="4742486"/>
                <a:ext cx="4154984" cy="382925"/>
              </a:xfrm>
              <a:prstGeom prst="rect">
                <a:avLst/>
              </a:prstGeom>
              <a:blipFill>
                <a:blip r:embed="rId8"/>
                <a:stretch>
                  <a:fillRect l="-3519" t="-138095" r="-1320" b="-2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3A10133-2DCA-4904-86EA-018CA25A385B}"/>
                  </a:ext>
                </a:extLst>
              </p:cNvPr>
              <p:cNvSpPr txBox="1"/>
              <p:nvPr/>
            </p:nvSpPr>
            <p:spPr>
              <a:xfrm>
                <a:off x="5937740" y="5229383"/>
                <a:ext cx="4159793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b="1" dirty="0"/>
                  <a:t>Y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𝑪𝑰𝑬𝑫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𝟔𝟓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3A10133-2DCA-4904-86EA-018CA25A3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740" y="5229383"/>
                <a:ext cx="4159793" cy="382925"/>
              </a:xfrm>
              <a:prstGeom prst="rect">
                <a:avLst/>
              </a:prstGeom>
              <a:blipFill>
                <a:blip r:embed="rId9"/>
                <a:stretch>
                  <a:fillRect l="-3372" t="-138095" r="-1466" b="-2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8F05239-B0CF-46A3-ACC8-FE75B9833294}"/>
                  </a:ext>
                </a:extLst>
              </p:cNvPr>
              <p:cNvSpPr txBox="1"/>
              <p:nvPr/>
            </p:nvSpPr>
            <p:spPr>
              <a:xfrm>
                <a:off x="5937740" y="5670067"/>
                <a:ext cx="4127733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b="1" dirty="0"/>
                  <a:t>Z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𝑪𝑰𝑬𝑫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𝟔𝟓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8F05239-B0CF-46A3-ACC8-FE75B9833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740" y="5670067"/>
                <a:ext cx="4127733" cy="382925"/>
              </a:xfrm>
              <a:prstGeom prst="rect">
                <a:avLst/>
              </a:prstGeom>
              <a:blipFill>
                <a:blip r:embed="rId10"/>
                <a:stretch>
                  <a:fillRect l="-3397" t="-136508" r="-1329" b="-2206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343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9FE8A-B53D-43CB-B814-6301033B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5E0347-595D-492D-B059-A198E36AB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702169" cy="44720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F3DED1-F0FC-4A80-B191-AC4A86DE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369" y="1825625"/>
            <a:ext cx="7875185" cy="35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636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3D2BA-FF59-4884-B6A0-0BA7D256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 &amp; Future work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BA91B8A-C66E-45EB-A322-BD8BA0947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目前的結果</a:t>
                </a:r>
                <a:r>
                  <a:rPr lang="en-US" altLang="zh-TW" dirty="0"/>
                  <a:t>Ss(</a:t>
                </a:r>
                <a14:m>
                  <m:oMath xmlns:m="http://schemas.openxmlformats.org/officeDocument/2006/math"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𝞴</m:t>
                    </m:r>
                  </m:oMath>
                </a14:m>
                <a:r>
                  <a:rPr lang="en-US" altLang="zh-TW" dirty="0"/>
                  <a:t>), </a:t>
                </a:r>
                <a:r>
                  <a:rPr lang="en-US" altLang="zh-TW" dirty="0" err="1"/>
                  <a:t>Sl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𝞴</m:t>
                    </m:r>
                  </m:oMath>
                </a14:m>
                <a:r>
                  <a:rPr lang="en-US" altLang="zh-TW" dirty="0"/>
                  <a:t>)</a:t>
                </a:r>
                <a:r>
                  <a:rPr lang="zh-TW" altLang="en-US" dirty="0"/>
                  <a:t> </a:t>
                </a:r>
                <a:r>
                  <a:rPr lang="en-US" altLang="zh-TW" dirty="0" err="1"/>
                  <a:t>xy</a:t>
                </a:r>
                <a:r>
                  <a:rPr lang="zh-TW" altLang="en-US" dirty="0"/>
                  <a:t>座標</a:t>
                </a:r>
                <a:r>
                  <a:rPr lang="en-US" altLang="zh-TW" dirty="0"/>
                  <a:t> </a:t>
                </a:r>
                <a:r>
                  <a:rPr lang="zh-TW" altLang="en-US" dirty="0"/>
                  <a:t>結果似乎有異常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BA91B8A-C66E-45EB-A322-BD8BA0947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758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+mn-ea"/>
                <a:cs typeface="Times New Roman" pitchFamily="18" charset="0"/>
              </a:rPr>
              <a:t>Block Diagram</a:t>
            </a:r>
          </a:p>
          <a:p>
            <a:r>
              <a:rPr lang="zh-TW" altLang="en-US" b="1" dirty="0">
                <a:latin typeface="Verdana (標題)"/>
                <a:cs typeface="Times New Roman" pitchFamily="18" charset="0"/>
              </a:rPr>
              <a:t>程式結果</a:t>
            </a:r>
            <a:endParaRPr lang="en-US" altLang="zh-TW" b="1" dirty="0">
              <a:latin typeface="Verdana (標題)"/>
              <a:cs typeface="Times New Roman" pitchFamily="18" charset="0"/>
            </a:endParaRPr>
          </a:p>
          <a:p>
            <a:r>
              <a:rPr lang="en-US" altLang="zh-TW" b="1" dirty="0">
                <a:latin typeface="+mn-ea"/>
                <a:cs typeface="Times New Roman" pitchFamily="18" charset="0"/>
              </a:rPr>
              <a:t>Conclusions &amp;</a:t>
            </a:r>
            <a:r>
              <a:rPr lang="zh-TW" altLang="en-US" b="1" dirty="0">
                <a:latin typeface="+mn-ea"/>
                <a:cs typeface="Times New Roman" pitchFamily="18" charset="0"/>
              </a:rPr>
              <a:t> </a:t>
            </a:r>
            <a:r>
              <a:rPr lang="en-US" altLang="zh-TW" b="1" dirty="0">
                <a:latin typeface="+mn-ea"/>
                <a:cs typeface="Times New Roman" pitchFamily="18" charset="0"/>
              </a:rPr>
              <a:t>Future Work</a:t>
            </a:r>
          </a:p>
          <a:p>
            <a:r>
              <a:rPr lang="en-US" altLang="zh-TW" b="1" dirty="0">
                <a:latin typeface="+mn-ea"/>
                <a:cs typeface="Times New Roman" pitchFamily="18" charset="0"/>
              </a:rPr>
              <a:t>Reference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1857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>
            <a:extLst>
              <a:ext uri="{FF2B5EF4-FFF2-40B4-BE49-F238E27FC236}">
                <a16:creationId xmlns:a16="http://schemas.microsoft.com/office/drawing/2014/main" id="{91F902C6-D382-4E4D-98EA-1F7898ACB8C3}"/>
              </a:ext>
            </a:extLst>
          </p:cNvPr>
          <p:cNvSpPr/>
          <p:nvPr/>
        </p:nvSpPr>
        <p:spPr>
          <a:xfrm>
            <a:off x="4510946" y="4523394"/>
            <a:ext cx="3248104" cy="2094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4D2BED12-BA3A-4949-BEAC-77FF95695FFB}"/>
              </a:ext>
            </a:extLst>
          </p:cNvPr>
          <p:cNvSpPr/>
          <p:nvPr/>
        </p:nvSpPr>
        <p:spPr>
          <a:xfrm>
            <a:off x="8531752" y="4520823"/>
            <a:ext cx="3248104" cy="2094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B501245-EBF8-44D2-AAEC-B4A07A43C695}"/>
              </a:ext>
            </a:extLst>
          </p:cNvPr>
          <p:cNvSpPr/>
          <p:nvPr/>
        </p:nvSpPr>
        <p:spPr>
          <a:xfrm>
            <a:off x="1" y="997871"/>
            <a:ext cx="12192000" cy="30233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23AE62-37BE-407E-B6BE-D9700ED0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1" y="20157"/>
            <a:ext cx="10515600" cy="1325563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3DDB61-EA77-4236-A61D-0BBCBCD88E9E}"/>
              </a:ext>
            </a:extLst>
          </p:cNvPr>
          <p:cNvSpPr txBox="1"/>
          <p:nvPr/>
        </p:nvSpPr>
        <p:spPr>
          <a:xfrm rot="5400000">
            <a:off x="10358" y="2467609"/>
            <a:ext cx="105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100</a:t>
            </a:r>
            <a:endParaRPr lang="zh-TW" altLang="en-US" sz="1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5B8314-9B01-4A5D-9FFF-812387B3960A}"/>
              </a:ext>
            </a:extLst>
          </p:cNvPr>
          <p:cNvSpPr txBox="1"/>
          <p:nvPr/>
        </p:nvSpPr>
        <p:spPr>
          <a:xfrm>
            <a:off x="1278147" y="1303485"/>
            <a:ext cx="1038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45CDAD0-27B2-4610-8E7C-1F2A1DFA3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37330"/>
              </p:ext>
            </p:extLst>
          </p:nvPr>
        </p:nvGraphicFramePr>
        <p:xfrm>
          <a:off x="633403" y="1600201"/>
          <a:ext cx="125306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67">
                  <a:extLst>
                    <a:ext uri="{9D8B030D-6E8A-4147-A177-3AD203B41FA5}">
                      <a16:colId xmlns:a16="http://schemas.microsoft.com/office/drawing/2014/main" val="2365335891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518891980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555779021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1067829676"/>
                    </a:ext>
                  </a:extLst>
                </a:gridCol>
              </a:tblGrid>
              <a:tr h="2303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409808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43116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842720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8361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4295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CB265234-054D-45FE-B9CF-4C90D744A4CC}"/>
              </a:ext>
            </a:extLst>
          </p:cNvPr>
          <p:cNvSpPr txBox="1"/>
          <p:nvPr/>
        </p:nvSpPr>
        <p:spPr>
          <a:xfrm rot="5400000">
            <a:off x="313194" y="2559789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69FF1E7-ECCC-4F4B-9C49-6DA6256C52E6}"/>
              </a:ext>
            </a:extLst>
          </p:cNvPr>
          <p:cNvCxnSpPr>
            <a:cxnSpLocks/>
          </p:cNvCxnSpPr>
          <p:nvPr/>
        </p:nvCxnSpPr>
        <p:spPr>
          <a:xfrm>
            <a:off x="538086" y="1611787"/>
            <a:ext cx="1" cy="43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887C31F-A23F-445B-B955-87C3A9C3691C}"/>
              </a:ext>
            </a:extLst>
          </p:cNvPr>
          <p:cNvCxnSpPr>
            <a:cxnSpLocks/>
          </p:cNvCxnSpPr>
          <p:nvPr/>
        </p:nvCxnSpPr>
        <p:spPr>
          <a:xfrm>
            <a:off x="728133" y="1506579"/>
            <a:ext cx="550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CEFCE85-28FF-451C-BAD7-CD715835BFE3}"/>
              </a:ext>
            </a:extLst>
          </p:cNvPr>
          <p:cNvSpPr txBox="1"/>
          <p:nvPr/>
        </p:nvSpPr>
        <p:spPr>
          <a:xfrm rot="5400000">
            <a:off x="-389168" y="2113982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染色體數目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739997-0B66-468F-B31B-DB0D3D07D5FC}"/>
              </a:ext>
            </a:extLst>
          </p:cNvPr>
          <p:cNvSpPr txBox="1"/>
          <p:nvPr/>
        </p:nvSpPr>
        <p:spPr>
          <a:xfrm>
            <a:off x="561302" y="1154071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基因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A61BCCF-00FF-4D41-B8A9-6AD678E8C356}"/>
              </a:ext>
            </a:extLst>
          </p:cNvPr>
          <p:cNvCxnSpPr>
            <a:cxnSpLocks/>
          </p:cNvCxnSpPr>
          <p:nvPr/>
        </p:nvCxnSpPr>
        <p:spPr>
          <a:xfrm flipH="1">
            <a:off x="1350058" y="1505728"/>
            <a:ext cx="608324" cy="675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94998CE-B0A8-4FAB-9B7A-84B4E598674C}"/>
              </a:ext>
            </a:extLst>
          </p:cNvPr>
          <p:cNvSpPr txBox="1"/>
          <p:nvPr/>
        </p:nvSpPr>
        <p:spPr>
          <a:xfrm>
            <a:off x="1813776" y="1228729"/>
            <a:ext cx="2007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亂數產生 </a:t>
            </a:r>
            <a:r>
              <a:rPr lang="en-US" altLang="zh-TW" sz="1200" dirty="0"/>
              <a:t>gene=[-1,1]</a:t>
            </a:r>
            <a:endParaRPr lang="zh-TW" altLang="en-US" sz="1200" dirty="0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8C49D940-D804-4CB0-A1AD-532175B51504}"/>
              </a:ext>
            </a:extLst>
          </p:cNvPr>
          <p:cNvSpPr/>
          <p:nvPr/>
        </p:nvSpPr>
        <p:spPr>
          <a:xfrm>
            <a:off x="2053698" y="2356736"/>
            <a:ext cx="609600" cy="395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FA2A235-3E32-4091-BD19-26C0BA6E97FE}"/>
              </a:ext>
            </a:extLst>
          </p:cNvPr>
          <p:cNvSpPr txBox="1"/>
          <p:nvPr/>
        </p:nvSpPr>
        <p:spPr>
          <a:xfrm>
            <a:off x="883036" y="3429000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Population</a:t>
            </a:r>
            <a:endParaRPr lang="zh-TW" altLang="en-US" sz="1200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6DFDC24-BE64-40D9-81A9-F6EBC039E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441014"/>
              </p:ext>
            </p:extLst>
          </p:nvPr>
        </p:nvGraphicFramePr>
        <p:xfrm>
          <a:off x="2830525" y="2049229"/>
          <a:ext cx="1253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67">
                  <a:extLst>
                    <a:ext uri="{9D8B030D-6E8A-4147-A177-3AD203B41FA5}">
                      <a16:colId xmlns:a16="http://schemas.microsoft.com/office/drawing/2014/main" val="1909757003"/>
                    </a:ext>
                  </a:extLst>
                </a:gridCol>
                <a:gridCol w="323525">
                  <a:extLst>
                    <a:ext uri="{9D8B030D-6E8A-4147-A177-3AD203B41FA5}">
                      <a16:colId xmlns:a16="http://schemas.microsoft.com/office/drawing/2014/main" val="2437836977"/>
                    </a:ext>
                  </a:extLst>
                </a:gridCol>
                <a:gridCol w="303009">
                  <a:extLst>
                    <a:ext uri="{9D8B030D-6E8A-4147-A177-3AD203B41FA5}">
                      <a16:colId xmlns:a16="http://schemas.microsoft.com/office/drawing/2014/main" val="1860646278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807123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70410"/>
                  </a:ext>
                </a:extLst>
              </a:tr>
            </a:tbl>
          </a:graphicData>
        </a:graphic>
      </p:graphicFrame>
      <p:sp>
        <p:nvSpPr>
          <p:cNvPr id="37" name="文字方塊 36">
            <a:extLst>
              <a:ext uri="{FF2B5EF4-FFF2-40B4-BE49-F238E27FC236}">
                <a16:creationId xmlns:a16="http://schemas.microsoft.com/office/drawing/2014/main" id="{37C4FEE6-244F-4387-A738-F89269A4674F}"/>
              </a:ext>
            </a:extLst>
          </p:cNvPr>
          <p:cNvSpPr txBox="1"/>
          <p:nvPr/>
        </p:nvSpPr>
        <p:spPr>
          <a:xfrm rot="5400000">
            <a:off x="3296192" y="2620803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468B3839-A734-4854-B59A-F4E18E073760}"/>
              </a:ext>
            </a:extLst>
          </p:cNvPr>
          <p:cNvCxnSpPr/>
          <p:nvPr/>
        </p:nvCxnSpPr>
        <p:spPr>
          <a:xfrm>
            <a:off x="1958382" y="1830508"/>
            <a:ext cx="784818" cy="35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8624337-A0B1-406A-AB74-DDF1566FB20E}"/>
              </a:ext>
            </a:extLst>
          </p:cNvPr>
          <p:cNvSpPr txBox="1"/>
          <p:nvPr/>
        </p:nvSpPr>
        <p:spPr>
          <a:xfrm rot="5400000">
            <a:off x="1509405" y="1997022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A0B4D6B-6FC8-4210-B326-95A1FCE77411}"/>
              </a:ext>
            </a:extLst>
          </p:cNvPr>
          <p:cNvSpPr txBox="1"/>
          <p:nvPr/>
        </p:nvSpPr>
        <p:spPr>
          <a:xfrm rot="10800000">
            <a:off x="1078474" y="1766233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9274FD4-2A75-4C59-9A1F-0B3C70187833}"/>
              </a:ext>
            </a:extLst>
          </p:cNvPr>
          <p:cNvSpPr txBox="1"/>
          <p:nvPr/>
        </p:nvSpPr>
        <p:spPr>
          <a:xfrm>
            <a:off x="1883485" y="2874603"/>
            <a:ext cx="12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逐一取出</a:t>
            </a:r>
            <a:endParaRPr lang="en-US" altLang="zh-TW" sz="1200" dirty="0"/>
          </a:p>
          <a:p>
            <a:r>
              <a:rPr lang="zh-TW" altLang="en-US" sz="1200" dirty="0"/>
              <a:t>進行</a:t>
            </a:r>
            <a:r>
              <a:rPr lang="en-US" altLang="zh-TW" sz="1200" dirty="0"/>
              <a:t>RMSE</a:t>
            </a:r>
            <a:r>
              <a:rPr lang="zh-TW" altLang="en-US" sz="1200" dirty="0"/>
              <a:t>計算</a:t>
            </a:r>
            <a:endParaRPr lang="en-US" altLang="zh-TW" sz="1200" dirty="0"/>
          </a:p>
          <a:p>
            <a:r>
              <a:rPr lang="zh-TW" altLang="en-US" sz="1200" dirty="0"/>
              <a:t>樣本數為</a:t>
            </a:r>
            <a:r>
              <a:rPr lang="en-US" altLang="zh-TW" sz="1200" dirty="0"/>
              <a:t>20</a:t>
            </a:r>
          </a:p>
          <a:p>
            <a:endParaRPr lang="zh-TW" altLang="en-US" sz="12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0121302-1EE0-402E-A22C-E950171FEC37}"/>
              </a:ext>
            </a:extLst>
          </p:cNvPr>
          <p:cNvSpPr txBox="1"/>
          <p:nvPr/>
        </p:nvSpPr>
        <p:spPr>
          <a:xfrm>
            <a:off x="5519204" y="3409113"/>
            <a:ext cx="4270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+mn-ea"/>
              </a:rPr>
              <a:t>Sample=20</a:t>
            </a:r>
          </a:p>
          <a:p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+mn-ea"/>
              </a:rPr>
              <a:t>每一組</a:t>
            </a:r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x</a:t>
            </a:r>
            <a:r>
              <a:rPr lang="zh-TW" altLang="en-US" sz="1200" b="1" dirty="0">
                <a:solidFill>
                  <a:srgbClr val="FF0000"/>
                </a:solidFill>
                <a:latin typeface="+mn-ea"/>
              </a:rPr>
              <a:t>算代入</a:t>
            </a:r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100</a:t>
            </a:r>
            <a:r>
              <a:rPr lang="zh-TW" altLang="en-US" sz="1200" b="1" dirty="0">
                <a:solidFill>
                  <a:srgbClr val="FF0000"/>
                </a:solidFill>
                <a:latin typeface="+mn-ea"/>
              </a:rPr>
              <a:t>個染色體</a:t>
            </a:r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,</a:t>
            </a:r>
            <a:r>
              <a:rPr lang="zh-TW" altLang="en-US" sz="1200" b="1" dirty="0">
                <a:solidFill>
                  <a:srgbClr val="FF0000"/>
                </a:solidFill>
                <a:latin typeface="+mn-ea"/>
              </a:rPr>
              <a:t>總共做</a:t>
            </a:r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20</a:t>
            </a:r>
            <a:r>
              <a:rPr lang="zh-TW" altLang="en-US" sz="1200" b="1" dirty="0">
                <a:solidFill>
                  <a:srgbClr val="FF0000"/>
                </a:solidFill>
                <a:latin typeface="+mn-ea"/>
              </a:rPr>
              <a:t>組</a:t>
            </a:r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x)</a:t>
            </a:r>
            <a:endParaRPr lang="zh-TW" altLang="en-US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17AB4651-87BB-4880-B5DD-95D9D86B94C7}"/>
              </a:ext>
            </a:extLst>
          </p:cNvPr>
          <p:cNvSpPr/>
          <p:nvPr/>
        </p:nvSpPr>
        <p:spPr>
          <a:xfrm>
            <a:off x="4431441" y="2349344"/>
            <a:ext cx="609600" cy="395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12EB0FA-0B24-4CD0-A3C5-95AB69D1C5D2}"/>
              </a:ext>
            </a:extLst>
          </p:cNvPr>
          <p:cNvSpPr txBox="1"/>
          <p:nvPr/>
        </p:nvSpPr>
        <p:spPr>
          <a:xfrm>
            <a:off x="5208268" y="2377622"/>
            <a:ext cx="35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Model=a0+a1*x+a2*x^2+a3*x^3</a:t>
            </a:r>
            <a:endParaRPr lang="zh-TW" altLang="en-US" sz="1600" dirty="0"/>
          </a:p>
        </p:txBody>
      </p: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CD6D6234-6436-49DC-9503-DCF973535221}"/>
              </a:ext>
            </a:extLst>
          </p:cNvPr>
          <p:cNvCxnSpPr/>
          <p:nvPr/>
        </p:nvCxnSpPr>
        <p:spPr>
          <a:xfrm rot="5400000">
            <a:off x="6496881" y="2041597"/>
            <a:ext cx="583111" cy="270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666A4FE8-DA83-4888-8642-33814AE2F1C6}"/>
              </a:ext>
            </a:extLst>
          </p:cNvPr>
          <p:cNvCxnSpPr>
            <a:cxnSpLocks/>
          </p:cNvCxnSpPr>
          <p:nvPr/>
        </p:nvCxnSpPr>
        <p:spPr>
          <a:xfrm rot="5400000">
            <a:off x="6799579" y="2177062"/>
            <a:ext cx="583107" cy="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C11E4F9D-CE60-44E6-9B37-2652F3F2B42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11385" y="1957634"/>
            <a:ext cx="553114" cy="4088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BF477A8-9D13-4986-A45D-9A749980FF44}"/>
              </a:ext>
            </a:extLst>
          </p:cNvPr>
          <p:cNvSpPr txBox="1"/>
          <p:nvPr/>
        </p:nvSpPr>
        <p:spPr>
          <a:xfrm>
            <a:off x="6638110" y="1563222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亂數產生 </a:t>
            </a:r>
            <a:r>
              <a:rPr lang="en-US" altLang="zh-TW" sz="1200" dirty="0"/>
              <a:t>x=[-1,1]</a:t>
            </a:r>
            <a:endParaRPr lang="zh-TW" altLang="en-US" sz="12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B2CAFFB-1A33-4175-8B71-E677804B9B64}"/>
              </a:ext>
            </a:extLst>
          </p:cNvPr>
          <p:cNvSpPr txBox="1"/>
          <p:nvPr/>
        </p:nvSpPr>
        <p:spPr>
          <a:xfrm>
            <a:off x="5046039" y="2837525"/>
            <a:ext cx="3301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Ground truth={a0,a1,a2,a3}={-0.1,0.3,-0.7,0.1}</a:t>
            </a:r>
            <a:endParaRPr lang="zh-TW" altLang="en-US" sz="12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DB74E6D-4E08-48D4-8E30-FB36286C1740}"/>
              </a:ext>
            </a:extLst>
          </p:cNvPr>
          <p:cNvSpPr txBox="1"/>
          <p:nvPr/>
        </p:nvSpPr>
        <p:spPr>
          <a:xfrm>
            <a:off x="2807465" y="2076574"/>
            <a:ext cx="3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a0</a:t>
            </a:r>
            <a:endParaRPr lang="zh-TW" altLang="en-US" sz="12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B9E6FD8-C580-4652-94D6-E54915A494EC}"/>
              </a:ext>
            </a:extLst>
          </p:cNvPr>
          <p:cNvSpPr txBox="1"/>
          <p:nvPr/>
        </p:nvSpPr>
        <p:spPr>
          <a:xfrm>
            <a:off x="3141261" y="2081637"/>
            <a:ext cx="3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a1</a:t>
            </a:r>
            <a:endParaRPr lang="zh-TW" altLang="en-US" sz="12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45258846-5374-4095-865F-7C90D6A3DDCE}"/>
              </a:ext>
            </a:extLst>
          </p:cNvPr>
          <p:cNvSpPr txBox="1"/>
          <p:nvPr/>
        </p:nvSpPr>
        <p:spPr>
          <a:xfrm>
            <a:off x="3471602" y="2082081"/>
            <a:ext cx="3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a2</a:t>
            </a:r>
            <a:endParaRPr lang="zh-TW" altLang="en-US" sz="12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CEC32CE-0AC7-4CB4-8458-A7DB06362076}"/>
              </a:ext>
            </a:extLst>
          </p:cNvPr>
          <p:cNvSpPr txBox="1"/>
          <p:nvPr/>
        </p:nvSpPr>
        <p:spPr>
          <a:xfrm>
            <a:off x="3783073" y="2071131"/>
            <a:ext cx="3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a3</a:t>
            </a:r>
            <a:endParaRPr lang="zh-TW" altLang="en-US" sz="1200" dirty="0"/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1DFC5204-5242-47E0-864F-6670C4D7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963" y="3049411"/>
            <a:ext cx="2895657" cy="897802"/>
          </a:xfrm>
          <a:prstGeom prst="rect">
            <a:avLst/>
          </a:prstGeom>
        </p:spPr>
      </p:pic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816E9E4B-F8CE-4E8C-9958-7BF6674C92ED}"/>
              </a:ext>
            </a:extLst>
          </p:cNvPr>
          <p:cNvCxnSpPr>
            <a:cxnSpLocks/>
          </p:cNvCxnSpPr>
          <p:nvPr/>
        </p:nvCxnSpPr>
        <p:spPr>
          <a:xfrm flipH="1">
            <a:off x="10081919" y="3870778"/>
            <a:ext cx="343503" cy="44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AAC35190-B008-4E37-A54F-098C20D12E14}"/>
              </a:ext>
            </a:extLst>
          </p:cNvPr>
          <p:cNvSpPr/>
          <p:nvPr/>
        </p:nvSpPr>
        <p:spPr>
          <a:xfrm>
            <a:off x="9561408" y="3175403"/>
            <a:ext cx="2081211" cy="540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21814F08-A07E-4099-8417-BF26D17DD770}"/>
              </a:ext>
            </a:extLst>
          </p:cNvPr>
          <p:cNvCxnSpPr>
            <a:cxnSpLocks/>
          </p:cNvCxnSpPr>
          <p:nvPr/>
        </p:nvCxnSpPr>
        <p:spPr>
          <a:xfrm flipH="1" flipV="1">
            <a:off x="11697621" y="3493458"/>
            <a:ext cx="459865" cy="220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C8151CBB-5EE8-4AC2-BB23-AB5809A1ADDE}"/>
              </a:ext>
            </a:extLst>
          </p:cNvPr>
          <p:cNvSpPr txBox="1"/>
          <p:nvPr/>
        </p:nvSpPr>
        <p:spPr>
          <a:xfrm>
            <a:off x="9166580" y="1021646"/>
            <a:ext cx="2007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不同</a:t>
            </a:r>
            <a:r>
              <a:rPr lang="en-US" altLang="zh-TW" sz="1200" dirty="0"/>
              <a:t>x</a:t>
            </a:r>
            <a:r>
              <a:rPr lang="zh-TW" altLang="en-US" sz="1200" dirty="0"/>
              <a:t>代入同組染色體 的值</a:t>
            </a:r>
          </a:p>
        </p:txBody>
      </p:sp>
      <p:graphicFrame>
        <p:nvGraphicFramePr>
          <p:cNvPr id="86" name="表格 85">
            <a:extLst>
              <a:ext uri="{FF2B5EF4-FFF2-40B4-BE49-F238E27FC236}">
                <a16:creationId xmlns:a16="http://schemas.microsoft.com/office/drawing/2014/main" id="{A4589EC9-8275-4E6C-B184-627F7B70B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887025"/>
              </p:ext>
            </p:extLst>
          </p:nvPr>
        </p:nvGraphicFramePr>
        <p:xfrm>
          <a:off x="9571831" y="1450531"/>
          <a:ext cx="124717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725">
                  <a:extLst>
                    <a:ext uri="{9D8B030D-6E8A-4147-A177-3AD203B41FA5}">
                      <a16:colId xmlns:a16="http://schemas.microsoft.com/office/drawing/2014/main" val="1319299700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734204044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21393885"/>
                    </a:ext>
                  </a:extLst>
                </a:gridCol>
              </a:tblGrid>
              <a:tr h="28492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416687"/>
                  </a:ext>
                </a:extLst>
              </a:tr>
              <a:tr h="28492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863374"/>
                  </a:ext>
                </a:extLst>
              </a:tr>
              <a:tr h="28492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91945"/>
                  </a:ext>
                </a:extLst>
              </a:tr>
              <a:tr h="28492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744829"/>
                  </a:ext>
                </a:extLst>
              </a:tr>
            </a:tbl>
          </a:graphicData>
        </a:graphic>
      </p:graphicFrame>
      <p:sp>
        <p:nvSpPr>
          <p:cNvPr id="88" name="文字方塊 87">
            <a:extLst>
              <a:ext uri="{FF2B5EF4-FFF2-40B4-BE49-F238E27FC236}">
                <a16:creationId xmlns:a16="http://schemas.microsoft.com/office/drawing/2014/main" id="{7FE47FDB-D27C-4B5B-8A3A-4435BF914BBB}"/>
              </a:ext>
            </a:extLst>
          </p:cNvPr>
          <p:cNvSpPr txBox="1"/>
          <p:nvPr/>
        </p:nvSpPr>
        <p:spPr>
          <a:xfrm>
            <a:off x="10175862" y="4995097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1</a:t>
            </a:r>
            <a:endParaRPr lang="zh-TW" altLang="en-US" sz="12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932B9AA8-5B25-4362-BC30-C9C5E36BB1FF}"/>
              </a:ext>
            </a:extLst>
          </p:cNvPr>
          <p:cNvSpPr txBox="1"/>
          <p:nvPr/>
        </p:nvSpPr>
        <p:spPr>
          <a:xfrm>
            <a:off x="8842612" y="1834766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2</a:t>
            </a:r>
            <a:endParaRPr lang="zh-TW" altLang="en-US" sz="1200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2DEB7D7-3E98-470E-90CF-E7054F7CA290}"/>
              </a:ext>
            </a:extLst>
          </p:cNvPr>
          <p:cNvSpPr txBox="1"/>
          <p:nvPr/>
        </p:nvSpPr>
        <p:spPr>
          <a:xfrm>
            <a:off x="8739614" y="2605049"/>
            <a:ext cx="871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100</a:t>
            </a:r>
            <a:endParaRPr lang="zh-TW" altLang="en-US" sz="12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F1BDBEF2-21A1-434F-8E58-6AC65005B4CC}"/>
              </a:ext>
            </a:extLst>
          </p:cNvPr>
          <p:cNvSpPr txBox="1"/>
          <p:nvPr/>
        </p:nvSpPr>
        <p:spPr>
          <a:xfrm rot="5400000">
            <a:off x="9100069" y="2246802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2E12E359-F2AC-4072-A2E7-53D7722E444C}"/>
              </a:ext>
            </a:extLst>
          </p:cNvPr>
          <p:cNvSpPr txBox="1"/>
          <p:nvPr/>
        </p:nvSpPr>
        <p:spPr>
          <a:xfrm>
            <a:off x="9635020" y="1225005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x1</a:t>
            </a:r>
            <a:endParaRPr lang="zh-TW" altLang="en-US" sz="1200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0871B73F-667F-4B92-96B3-DA289BDEE446}"/>
              </a:ext>
            </a:extLst>
          </p:cNvPr>
          <p:cNvSpPr txBox="1"/>
          <p:nvPr/>
        </p:nvSpPr>
        <p:spPr>
          <a:xfrm>
            <a:off x="10464712" y="1208469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x20</a:t>
            </a:r>
            <a:endParaRPr lang="zh-TW" altLang="en-US" sz="12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1C6A7F3-FC77-4578-8C33-14C217E96A61}"/>
              </a:ext>
            </a:extLst>
          </p:cNvPr>
          <p:cNvSpPr/>
          <p:nvPr/>
        </p:nvSpPr>
        <p:spPr>
          <a:xfrm>
            <a:off x="10880809" y="1465434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dirty="0">
                <a:solidFill>
                  <a:srgbClr val="4D5156"/>
                </a:solidFill>
                <a:latin typeface="arial" panose="020B0604020202020204" pitchFamily="34" charset="0"/>
              </a:rPr>
              <a:t>Σ</a:t>
            </a:r>
            <a:endParaRPr lang="zh-TW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E5264DFF-BC7A-4ECD-B4F9-A55222D51AD9}"/>
              </a:ext>
            </a:extLst>
          </p:cNvPr>
          <p:cNvSpPr/>
          <p:nvPr/>
        </p:nvSpPr>
        <p:spPr>
          <a:xfrm>
            <a:off x="10889091" y="181688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dirty="0">
                <a:solidFill>
                  <a:srgbClr val="4D5156"/>
                </a:solidFill>
                <a:latin typeface="arial" panose="020B0604020202020204" pitchFamily="34" charset="0"/>
              </a:rPr>
              <a:t>Σ</a:t>
            </a:r>
            <a:endParaRPr lang="zh-TW" altLang="en-US" dirty="0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30436AA7-F497-46C0-8711-982A9AD57E3D}"/>
              </a:ext>
            </a:extLst>
          </p:cNvPr>
          <p:cNvSpPr txBox="1"/>
          <p:nvPr/>
        </p:nvSpPr>
        <p:spPr>
          <a:xfrm rot="5400000">
            <a:off x="10863073" y="2273696"/>
            <a:ext cx="51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0CFA6BE-D9AB-48FE-9E42-9BFEA98408B3}"/>
              </a:ext>
            </a:extLst>
          </p:cNvPr>
          <p:cNvSpPr/>
          <p:nvPr/>
        </p:nvSpPr>
        <p:spPr>
          <a:xfrm>
            <a:off x="10889091" y="2577780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dirty="0">
                <a:solidFill>
                  <a:srgbClr val="4D5156"/>
                </a:solidFill>
                <a:latin typeface="arial" panose="020B0604020202020204" pitchFamily="34" charset="0"/>
              </a:rPr>
              <a:t>Σ</a:t>
            </a:r>
            <a:endParaRPr lang="zh-TW" altLang="en-US" dirty="0"/>
          </a:p>
        </p:txBody>
      </p:sp>
      <p:sp>
        <p:nvSpPr>
          <p:cNvPr id="103" name="箭號: 向右 102">
            <a:extLst>
              <a:ext uri="{FF2B5EF4-FFF2-40B4-BE49-F238E27FC236}">
                <a16:creationId xmlns:a16="http://schemas.microsoft.com/office/drawing/2014/main" id="{27DB5436-4C1F-46CF-9701-286B26557916}"/>
              </a:ext>
            </a:extLst>
          </p:cNvPr>
          <p:cNvSpPr/>
          <p:nvPr/>
        </p:nvSpPr>
        <p:spPr>
          <a:xfrm>
            <a:off x="9754639" y="1538586"/>
            <a:ext cx="1037398" cy="1922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箭號: 向右 103">
            <a:extLst>
              <a:ext uri="{FF2B5EF4-FFF2-40B4-BE49-F238E27FC236}">
                <a16:creationId xmlns:a16="http://schemas.microsoft.com/office/drawing/2014/main" id="{56C05DE9-535F-4AB8-BB33-119D7EF7C69B}"/>
              </a:ext>
            </a:extLst>
          </p:cNvPr>
          <p:cNvSpPr/>
          <p:nvPr/>
        </p:nvSpPr>
        <p:spPr>
          <a:xfrm>
            <a:off x="9763709" y="1916533"/>
            <a:ext cx="1037398" cy="1922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D72309C8-02DF-4314-AD93-D4AFA0C69E01}"/>
              </a:ext>
            </a:extLst>
          </p:cNvPr>
          <p:cNvSpPr txBox="1"/>
          <p:nvPr/>
        </p:nvSpPr>
        <p:spPr>
          <a:xfrm rot="5400000">
            <a:off x="10024088" y="2246278"/>
            <a:ext cx="51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06" name="箭號: 向右 105">
            <a:extLst>
              <a:ext uri="{FF2B5EF4-FFF2-40B4-BE49-F238E27FC236}">
                <a16:creationId xmlns:a16="http://schemas.microsoft.com/office/drawing/2014/main" id="{CCA017FB-A187-4AB2-A701-D90ED2C49CE4}"/>
              </a:ext>
            </a:extLst>
          </p:cNvPr>
          <p:cNvSpPr/>
          <p:nvPr/>
        </p:nvSpPr>
        <p:spPr>
          <a:xfrm>
            <a:off x="9781608" y="2643489"/>
            <a:ext cx="1037398" cy="1922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CE49513C-6511-4E21-8D87-BE7976AEE3FF}"/>
              </a:ext>
            </a:extLst>
          </p:cNvPr>
          <p:cNvSpPr txBox="1"/>
          <p:nvPr/>
        </p:nvSpPr>
        <p:spPr>
          <a:xfrm>
            <a:off x="9999629" y="1093311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F1B7AB75-37C7-4523-9E9F-953CDAA9E0FF}"/>
              </a:ext>
            </a:extLst>
          </p:cNvPr>
          <p:cNvCxnSpPr>
            <a:cxnSpLocks/>
          </p:cNvCxnSpPr>
          <p:nvPr/>
        </p:nvCxnSpPr>
        <p:spPr>
          <a:xfrm>
            <a:off x="11889208" y="1620255"/>
            <a:ext cx="2547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59BC35A2-759B-401A-907A-F3EC00DFA273}"/>
              </a:ext>
            </a:extLst>
          </p:cNvPr>
          <p:cNvCxnSpPr>
            <a:cxnSpLocks/>
          </p:cNvCxnSpPr>
          <p:nvPr/>
        </p:nvCxnSpPr>
        <p:spPr>
          <a:xfrm>
            <a:off x="12129719" y="1598208"/>
            <a:ext cx="0" cy="1895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83B95391-7656-40EC-9899-1587D9D24532}"/>
              </a:ext>
            </a:extLst>
          </p:cNvPr>
          <p:cNvSpPr txBox="1"/>
          <p:nvPr/>
        </p:nvSpPr>
        <p:spPr>
          <a:xfrm>
            <a:off x="9801604" y="3776761"/>
            <a:ext cx="364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+mn-ea"/>
              </a:rPr>
              <a:t>20</a:t>
            </a:r>
            <a:endParaRPr lang="zh-TW" altLang="en-US" sz="1200" b="1" dirty="0">
              <a:latin typeface="+mn-ea"/>
            </a:endParaRPr>
          </a:p>
        </p:txBody>
      </p:sp>
      <p:sp>
        <p:nvSpPr>
          <p:cNvPr id="120" name="箭號: 向下 119">
            <a:extLst>
              <a:ext uri="{FF2B5EF4-FFF2-40B4-BE49-F238E27FC236}">
                <a16:creationId xmlns:a16="http://schemas.microsoft.com/office/drawing/2014/main" id="{027ADB05-0A67-4225-BEBE-1280DA281A43}"/>
              </a:ext>
            </a:extLst>
          </p:cNvPr>
          <p:cNvSpPr/>
          <p:nvPr/>
        </p:nvSpPr>
        <p:spPr>
          <a:xfrm>
            <a:off x="9010713" y="4151832"/>
            <a:ext cx="2619022" cy="32793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4" name="表格 133">
            <a:extLst>
              <a:ext uri="{FF2B5EF4-FFF2-40B4-BE49-F238E27FC236}">
                <a16:creationId xmlns:a16="http://schemas.microsoft.com/office/drawing/2014/main" id="{0935CECF-2364-4E01-B1BA-480B09857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24105"/>
              </p:ext>
            </p:extLst>
          </p:nvPr>
        </p:nvGraphicFramePr>
        <p:xfrm>
          <a:off x="11469511" y="1443133"/>
          <a:ext cx="363039" cy="149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39">
                  <a:extLst>
                    <a:ext uri="{9D8B030D-6E8A-4147-A177-3AD203B41FA5}">
                      <a16:colId xmlns:a16="http://schemas.microsoft.com/office/drawing/2014/main" val="666254379"/>
                    </a:ext>
                  </a:extLst>
                </a:gridCol>
              </a:tblGrid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894967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021959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351412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454646"/>
                  </a:ext>
                </a:extLst>
              </a:tr>
            </a:tbl>
          </a:graphicData>
        </a:graphic>
      </p:graphicFrame>
      <p:sp>
        <p:nvSpPr>
          <p:cNvPr id="138" name="箭號: 向右 137">
            <a:extLst>
              <a:ext uri="{FF2B5EF4-FFF2-40B4-BE49-F238E27FC236}">
                <a16:creationId xmlns:a16="http://schemas.microsoft.com/office/drawing/2014/main" id="{28877202-8FC3-4A9C-8008-FD42778C34DA}"/>
              </a:ext>
            </a:extLst>
          </p:cNvPr>
          <p:cNvSpPr/>
          <p:nvPr/>
        </p:nvSpPr>
        <p:spPr>
          <a:xfrm>
            <a:off x="11152947" y="1519093"/>
            <a:ext cx="346750" cy="276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箭號: 向右 138">
            <a:extLst>
              <a:ext uri="{FF2B5EF4-FFF2-40B4-BE49-F238E27FC236}">
                <a16:creationId xmlns:a16="http://schemas.microsoft.com/office/drawing/2014/main" id="{003E737A-14E4-4891-9189-16C00A74052A}"/>
              </a:ext>
            </a:extLst>
          </p:cNvPr>
          <p:cNvSpPr/>
          <p:nvPr/>
        </p:nvSpPr>
        <p:spPr>
          <a:xfrm>
            <a:off x="11152947" y="1896869"/>
            <a:ext cx="346750" cy="276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箭號: 向右 139">
            <a:extLst>
              <a:ext uri="{FF2B5EF4-FFF2-40B4-BE49-F238E27FC236}">
                <a16:creationId xmlns:a16="http://schemas.microsoft.com/office/drawing/2014/main" id="{45F2A74A-998A-4550-8A2D-5915EA9DA84B}"/>
              </a:ext>
            </a:extLst>
          </p:cNvPr>
          <p:cNvSpPr/>
          <p:nvPr/>
        </p:nvSpPr>
        <p:spPr>
          <a:xfrm>
            <a:off x="11157215" y="2605049"/>
            <a:ext cx="346750" cy="276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C8BF1848-4000-4F21-977C-279E5C2322ED}"/>
              </a:ext>
            </a:extLst>
          </p:cNvPr>
          <p:cNvSpPr txBox="1"/>
          <p:nvPr/>
        </p:nvSpPr>
        <p:spPr>
          <a:xfrm>
            <a:off x="11415278" y="1189074"/>
            <a:ext cx="572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Loss</a:t>
            </a:r>
            <a:endParaRPr lang="zh-TW" altLang="en-US" sz="1200" dirty="0"/>
          </a:p>
        </p:txBody>
      </p:sp>
      <p:graphicFrame>
        <p:nvGraphicFramePr>
          <p:cNvPr id="142" name="表格 141">
            <a:extLst>
              <a:ext uri="{FF2B5EF4-FFF2-40B4-BE49-F238E27FC236}">
                <a16:creationId xmlns:a16="http://schemas.microsoft.com/office/drawing/2014/main" id="{64E2DF91-FB4C-48B9-ACE4-714754E3C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10462"/>
              </p:ext>
            </p:extLst>
          </p:nvPr>
        </p:nvGraphicFramePr>
        <p:xfrm>
          <a:off x="10891548" y="4922964"/>
          <a:ext cx="363039" cy="149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39">
                  <a:extLst>
                    <a:ext uri="{9D8B030D-6E8A-4147-A177-3AD203B41FA5}">
                      <a16:colId xmlns:a16="http://schemas.microsoft.com/office/drawing/2014/main" val="666254379"/>
                    </a:ext>
                  </a:extLst>
                </a:gridCol>
              </a:tblGrid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894967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021959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351412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454646"/>
                  </a:ext>
                </a:extLst>
              </a:tr>
            </a:tbl>
          </a:graphicData>
        </a:graphic>
      </p:graphicFrame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C36896F7-C19E-41F2-8F60-D767BC901751}"/>
              </a:ext>
            </a:extLst>
          </p:cNvPr>
          <p:cNvSpPr txBox="1"/>
          <p:nvPr/>
        </p:nvSpPr>
        <p:spPr>
          <a:xfrm>
            <a:off x="10838802" y="4603014"/>
            <a:ext cx="572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Loss</a:t>
            </a:r>
            <a:endParaRPr lang="zh-TW" altLang="en-US" sz="1200" dirty="0"/>
          </a:p>
        </p:txBody>
      </p: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FB52793E-637A-44CD-9A27-53C344A5BDAD}"/>
              </a:ext>
            </a:extLst>
          </p:cNvPr>
          <p:cNvCxnSpPr/>
          <p:nvPr/>
        </p:nvCxnSpPr>
        <p:spPr>
          <a:xfrm flipV="1">
            <a:off x="11088887" y="5172241"/>
            <a:ext cx="0" cy="9934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箭號: 向右 149">
            <a:extLst>
              <a:ext uri="{FF2B5EF4-FFF2-40B4-BE49-F238E27FC236}">
                <a16:creationId xmlns:a16="http://schemas.microsoft.com/office/drawing/2014/main" id="{B7C100F7-DBA3-4AC5-8C38-A3CCAADC5A64}"/>
              </a:ext>
            </a:extLst>
          </p:cNvPr>
          <p:cNvSpPr/>
          <p:nvPr/>
        </p:nvSpPr>
        <p:spPr>
          <a:xfrm rot="10800000">
            <a:off x="7979920" y="4538095"/>
            <a:ext cx="367574" cy="20941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11D3CD9-79DC-489C-8FF5-E2F11BA9BCB3}"/>
              </a:ext>
            </a:extLst>
          </p:cNvPr>
          <p:cNvSpPr txBox="1"/>
          <p:nvPr/>
        </p:nvSpPr>
        <p:spPr>
          <a:xfrm>
            <a:off x="8850597" y="1528903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1</a:t>
            </a:r>
            <a:endParaRPr lang="zh-TW" altLang="en-US" sz="1200" dirty="0"/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873120C8-9789-4263-858E-CA8E7283E666}"/>
              </a:ext>
            </a:extLst>
          </p:cNvPr>
          <p:cNvSpPr txBox="1"/>
          <p:nvPr/>
        </p:nvSpPr>
        <p:spPr>
          <a:xfrm>
            <a:off x="10189394" y="5323658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2</a:t>
            </a:r>
            <a:endParaRPr lang="zh-TW" altLang="en-US" sz="1200" dirty="0"/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DC0343CA-4F04-4DDA-B3CC-86FD8D12FEEE}"/>
              </a:ext>
            </a:extLst>
          </p:cNvPr>
          <p:cNvSpPr txBox="1"/>
          <p:nvPr/>
        </p:nvSpPr>
        <p:spPr>
          <a:xfrm rot="5400000">
            <a:off x="10402958" y="5798145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6919754F-39BD-45EB-B401-85993C8AE339}"/>
              </a:ext>
            </a:extLst>
          </p:cNvPr>
          <p:cNvSpPr txBox="1"/>
          <p:nvPr/>
        </p:nvSpPr>
        <p:spPr>
          <a:xfrm>
            <a:off x="10100483" y="6095489"/>
            <a:ext cx="871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100</a:t>
            </a:r>
            <a:endParaRPr lang="zh-TW" altLang="en-US" sz="1200" dirty="0"/>
          </a:p>
        </p:txBody>
      </p:sp>
      <p:graphicFrame>
        <p:nvGraphicFramePr>
          <p:cNvPr id="155" name="表格 154">
            <a:extLst>
              <a:ext uri="{FF2B5EF4-FFF2-40B4-BE49-F238E27FC236}">
                <a16:creationId xmlns:a16="http://schemas.microsoft.com/office/drawing/2014/main" id="{1FE5E2BF-4D76-4807-A159-7E7833787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345343"/>
              </p:ext>
            </p:extLst>
          </p:nvPr>
        </p:nvGraphicFramePr>
        <p:xfrm>
          <a:off x="8811452" y="4909810"/>
          <a:ext cx="10967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76">
                  <a:extLst>
                    <a:ext uri="{9D8B030D-6E8A-4147-A177-3AD203B41FA5}">
                      <a16:colId xmlns:a16="http://schemas.microsoft.com/office/drawing/2014/main" val="2365335891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518891980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555779021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1067829676"/>
                    </a:ext>
                  </a:extLst>
                </a:gridCol>
              </a:tblGrid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43116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842720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8361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42953"/>
                  </a:ext>
                </a:extLst>
              </a:tr>
            </a:tbl>
          </a:graphicData>
        </a:graphic>
      </p:graphicFrame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FEDA3230-9ECD-4510-87A7-FD65B340F5B2}"/>
              </a:ext>
            </a:extLst>
          </p:cNvPr>
          <p:cNvSpPr txBox="1"/>
          <p:nvPr/>
        </p:nvSpPr>
        <p:spPr>
          <a:xfrm>
            <a:off x="8932632" y="4618838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Population</a:t>
            </a:r>
            <a:endParaRPr lang="zh-TW" altLang="en-US" sz="1200" dirty="0"/>
          </a:p>
        </p:txBody>
      </p: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BBB1BD0B-0033-4C99-A97F-53263D7644EA}"/>
              </a:ext>
            </a:extLst>
          </p:cNvPr>
          <p:cNvCxnSpPr/>
          <p:nvPr/>
        </p:nvCxnSpPr>
        <p:spPr>
          <a:xfrm flipV="1">
            <a:off x="8678709" y="5172241"/>
            <a:ext cx="0" cy="9934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8" name="表格 157">
            <a:extLst>
              <a:ext uri="{FF2B5EF4-FFF2-40B4-BE49-F238E27FC236}">
                <a16:creationId xmlns:a16="http://schemas.microsoft.com/office/drawing/2014/main" id="{631AE57B-03E3-44C2-BDFC-8370B32F0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572129"/>
              </p:ext>
            </p:extLst>
          </p:nvPr>
        </p:nvGraphicFramePr>
        <p:xfrm>
          <a:off x="5038472" y="5022897"/>
          <a:ext cx="10967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76">
                  <a:extLst>
                    <a:ext uri="{9D8B030D-6E8A-4147-A177-3AD203B41FA5}">
                      <a16:colId xmlns:a16="http://schemas.microsoft.com/office/drawing/2014/main" val="2365335891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518891980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555779021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1067829676"/>
                    </a:ext>
                  </a:extLst>
                </a:gridCol>
              </a:tblGrid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43116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8361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42953"/>
                  </a:ext>
                </a:extLst>
              </a:tr>
            </a:tbl>
          </a:graphicData>
        </a:graphic>
      </p:graphicFrame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4CC9EAAF-BFF6-4B39-8573-FEC75E22B76A}"/>
              </a:ext>
            </a:extLst>
          </p:cNvPr>
          <p:cNvSpPr txBox="1"/>
          <p:nvPr/>
        </p:nvSpPr>
        <p:spPr>
          <a:xfrm>
            <a:off x="4951089" y="4708168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Population(survive)</a:t>
            </a:r>
            <a:endParaRPr lang="zh-TW" altLang="en-US" sz="1200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41512D57-EA03-4CED-B037-FA3DA5045D32}"/>
              </a:ext>
            </a:extLst>
          </p:cNvPr>
          <p:cNvSpPr/>
          <p:nvPr/>
        </p:nvSpPr>
        <p:spPr>
          <a:xfrm>
            <a:off x="5065436" y="5060734"/>
            <a:ext cx="262094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10CB324A-DB52-4486-8913-309B58CE4D7F}"/>
              </a:ext>
            </a:extLst>
          </p:cNvPr>
          <p:cNvSpPr/>
          <p:nvPr/>
        </p:nvSpPr>
        <p:spPr>
          <a:xfrm>
            <a:off x="5038472" y="5777964"/>
            <a:ext cx="262094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C4FD2356-0D6B-4F23-8055-B6A12071027B}"/>
              </a:ext>
            </a:extLst>
          </p:cNvPr>
          <p:cNvSpPr/>
          <p:nvPr/>
        </p:nvSpPr>
        <p:spPr>
          <a:xfrm>
            <a:off x="5327530" y="5392131"/>
            <a:ext cx="26209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4AAA4A2E-E75D-426A-9E78-98EEDE128260}"/>
              </a:ext>
            </a:extLst>
          </p:cNvPr>
          <p:cNvSpPr/>
          <p:nvPr/>
        </p:nvSpPr>
        <p:spPr>
          <a:xfrm>
            <a:off x="5319128" y="5777963"/>
            <a:ext cx="26209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1D341782-A9F7-412B-A92A-4CE0C6170DF0}"/>
              </a:ext>
            </a:extLst>
          </p:cNvPr>
          <p:cNvSpPr/>
          <p:nvPr/>
        </p:nvSpPr>
        <p:spPr>
          <a:xfrm>
            <a:off x="5589624" y="5074459"/>
            <a:ext cx="262094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CF41499-E0F6-4747-859B-EC86BD45B077}"/>
              </a:ext>
            </a:extLst>
          </p:cNvPr>
          <p:cNvSpPr/>
          <p:nvPr/>
        </p:nvSpPr>
        <p:spPr>
          <a:xfrm>
            <a:off x="5604741" y="5402991"/>
            <a:ext cx="262094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B2F73AD6-9399-4AF6-899B-11F71685716E}"/>
              </a:ext>
            </a:extLst>
          </p:cNvPr>
          <p:cNvSpPr txBox="1"/>
          <p:nvPr/>
        </p:nvSpPr>
        <p:spPr>
          <a:xfrm>
            <a:off x="6390975" y="4878477"/>
            <a:ext cx="1217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沒有存活下來的不同染色體且相同基因隨機進行</a:t>
            </a:r>
            <a:r>
              <a:rPr lang="en-US" altLang="zh-TW" sz="1200" dirty="0"/>
              <a:t>crossover</a:t>
            </a:r>
            <a:r>
              <a:rPr lang="zh-TW" altLang="en-US" sz="1200" dirty="0"/>
              <a:t>，且各個基因進行突變，突變率隨世代增加而遞減</a:t>
            </a:r>
          </a:p>
        </p:txBody>
      </p: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06C00963-D388-4387-B86A-95AFB7B7E2E5}"/>
              </a:ext>
            </a:extLst>
          </p:cNvPr>
          <p:cNvCxnSpPr/>
          <p:nvPr/>
        </p:nvCxnSpPr>
        <p:spPr>
          <a:xfrm>
            <a:off x="5169519" y="5212958"/>
            <a:ext cx="0" cy="7474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7EC43319-8E13-452A-9A23-5941DEED9A5E}"/>
              </a:ext>
            </a:extLst>
          </p:cNvPr>
          <p:cNvCxnSpPr>
            <a:cxnSpLocks/>
          </p:cNvCxnSpPr>
          <p:nvPr/>
        </p:nvCxnSpPr>
        <p:spPr>
          <a:xfrm flipH="1">
            <a:off x="5446666" y="5429866"/>
            <a:ext cx="12912" cy="54374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6B778F52-9F15-4972-B6D7-E8448109D265}"/>
              </a:ext>
            </a:extLst>
          </p:cNvPr>
          <p:cNvCxnSpPr>
            <a:cxnSpLocks/>
          </p:cNvCxnSpPr>
          <p:nvPr/>
        </p:nvCxnSpPr>
        <p:spPr>
          <a:xfrm>
            <a:off x="5708765" y="5171658"/>
            <a:ext cx="0" cy="3998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E4DA9C0E-E184-4FC7-911D-07320EC3B0A2}"/>
              </a:ext>
            </a:extLst>
          </p:cNvPr>
          <p:cNvCxnSpPr/>
          <p:nvPr/>
        </p:nvCxnSpPr>
        <p:spPr>
          <a:xfrm flipV="1">
            <a:off x="4683956" y="5530630"/>
            <a:ext cx="485563" cy="24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8406ED56-9F1F-4BD5-A672-76A12CD264CC}"/>
              </a:ext>
            </a:extLst>
          </p:cNvPr>
          <p:cNvSpPr txBox="1"/>
          <p:nvPr/>
        </p:nvSpPr>
        <p:spPr>
          <a:xfrm>
            <a:off x="4226482" y="5774078"/>
            <a:ext cx="832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Crossover</a:t>
            </a:r>
            <a:endParaRPr lang="zh-TW" altLang="en-US" sz="1200" dirty="0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34997730-7ADF-4819-AF50-4ABB365875C7}"/>
              </a:ext>
            </a:extLst>
          </p:cNvPr>
          <p:cNvSpPr txBox="1"/>
          <p:nvPr/>
        </p:nvSpPr>
        <p:spPr>
          <a:xfrm>
            <a:off x="8841617" y="6242019"/>
            <a:ext cx="276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</a:rPr>
              <a:t>將較好的結果與其染色體排列於前面存活下來</a:t>
            </a:r>
          </a:p>
        </p:txBody>
      </p:sp>
    </p:spTree>
    <p:extLst>
      <p:ext uri="{BB962C8B-B14F-4D97-AF65-F5344CB8AC3E}">
        <p14:creationId xmlns:p14="http://schemas.microsoft.com/office/powerpoint/2010/main" val="20208223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8684"/>
            <a:ext cx="10515600" cy="1325563"/>
          </a:xfrm>
        </p:spPr>
        <p:txBody>
          <a:bodyPr/>
          <a:lstStyle/>
          <a:p>
            <a:r>
              <a:rPr lang="zh-TW" altLang="en-US" dirty="0"/>
              <a:t>結果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2169356" y="221024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/>
          </a:p>
          <a:p>
            <a:endParaRPr lang="en-US" altLang="zh-TW"/>
          </a:p>
          <a:p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2321756" y="236264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/>
          </a:p>
          <a:p>
            <a:endParaRPr lang="en-US" altLang="zh-TW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B61FBA-9FDA-4288-AC4C-C3CD8B984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23" y="1138991"/>
            <a:ext cx="8649632" cy="54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33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EF84E-5C01-4748-AB29-BA789177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 &amp; 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BE4C5-84CA-4EF1-8D08-EBCCE9E3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目前要執行到</a:t>
            </a:r>
            <a:r>
              <a:rPr lang="en-US" altLang="zh-TW" dirty="0"/>
              <a:t>15000</a:t>
            </a:r>
            <a:r>
              <a:rPr lang="zh-TW" altLang="en-US" dirty="0"/>
              <a:t>個世代左右才可以達到穩定值，猜測此參考的演算法比較像</a:t>
            </a:r>
            <a:r>
              <a:rPr lang="zh-TW" altLang="en-US" dirty="0">
                <a:solidFill>
                  <a:srgbClr val="FF0000"/>
                </a:solidFill>
              </a:rPr>
              <a:t>突變演算法</a:t>
            </a:r>
            <a:r>
              <a:rPr lang="zh-TW" altLang="en-US" dirty="0"/>
              <a:t>，演算法過程選擇母代擇優進行</a:t>
            </a:r>
            <a:r>
              <a:rPr lang="en-US" altLang="zh-TW" dirty="0"/>
              <a:t>Crossover</a:t>
            </a:r>
            <a:r>
              <a:rPr lang="zh-TW" altLang="en-US" dirty="0"/>
              <a:t>以及</a:t>
            </a:r>
            <a:r>
              <a:rPr lang="zh-TW" altLang="en-US" dirty="0">
                <a:solidFill>
                  <a:srgbClr val="FF0000"/>
                </a:solidFill>
              </a:rPr>
              <a:t>突變</a:t>
            </a:r>
            <a:endParaRPr lang="en-US" altLang="zh-TW" dirty="0"/>
          </a:p>
          <a:p>
            <a:r>
              <a:rPr lang="zh-TW" altLang="en-US" dirty="0"/>
              <a:t>計畫在程式改良，並且熟讀色彩學老師您指定章節後將之導入進行模擬</a:t>
            </a:r>
          </a:p>
        </p:txBody>
      </p:sp>
    </p:spTree>
    <p:extLst>
      <p:ext uri="{BB962C8B-B14F-4D97-AF65-F5344CB8AC3E}">
        <p14:creationId xmlns:p14="http://schemas.microsoft.com/office/powerpoint/2010/main" val="2970369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C62C01-3F09-4069-BCCB-9C01CAC7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0DD2CF-E873-48D8-9F01-E4CC172E5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0289" cy="4351338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https://www.youtube.com/watch?v=7rHWyyD5Zaw</a:t>
            </a:r>
            <a:endParaRPr lang="en-US" altLang="zh-TW" dirty="0"/>
          </a:p>
          <a:p>
            <a:r>
              <a:rPr lang="en-US" altLang="zh-TW" dirty="0"/>
              <a:t>https://github.com/Jwalin1/C-programs/tree/master/Genetic%20Algorithm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155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5C0B901-2C8D-3B92-1791-9FD0BD34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4" y="448491"/>
            <a:ext cx="7315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21674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DejaVu Sans"/>
      </a:majorFont>
      <a:minorFont>
        <a:latin typeface="Times New Roman"/>
        <a:ea typeface="標楷體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34A6289A-7169-4E9E-8C98-A8634E5988A2}" vid="{45A4853A-3EA9-4374-84F8-74B06886C44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90598</TotalTime>
  <Words>2750</Words>
  <Application>Microsoft Office PowerPoint</Application>
  <PresentationFormat>寬螢幕</PresentationFormat>
  <Paragraphs>869</Paragraphs>
  <Slides>87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97" baseType="lpstr">
      <vt:lpstr>Verdana (標題)</vt:lpstr>
      <vt:lpstr>細明體</vt:lpstr>
      <vt:lpstr>新細明體</vt:lpstr>
      <vt:lpstr>標楷體</vt:lpstr>
      <vt:lpstr>Arial</vt:lpstr>
      <vt:lpstr>Arial</vt:lpstr>
      <vt:lpstr>Calibri</vt:lpstr>
      <vt:lpstr>Cambria Math</vt:lpstr>
      <vt:lpstr>Times New Roman</vt:lpstr>
      <vt:lpstr>佈景主題1</vt:lpstr>
      <vt:lpstr>進度報告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結論</vt:lpstr>
      <vt:lpstr>PowerPoint 簡報</vt:lpstr>
      <vt:lpstr>Tc 2500K  LM 過程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Levenberg Marquardt Optimization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As &amp; Al</vt:lpstr>
      <vt:lpstr>PowerPoint 簡報</vt:lpstr>
      <vt:lpstr>PowerPoint 簡報</vt:lpstr>
      <vt:lpstr>PowerPoint 簡報</vt:lpstr>
      <vt:lpstr>Result</vt:lpstr>
      <vt:lpstr>CRI &amp; Dv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驗證程式對錯</vt:lpstr>
      <vt:lpstr>PowerPoint 簡報</vt:lpstr>
      <vt:lpstr>Result</vt:lpstr>
      <vt:lpstr>波長比例關係</vt:lpstr>
      <vt:lpstr>PowerPoint 簡報</vt:lpstr>
      <vt:lpstr>等色溫線斜率</vt:lpstr>
      <vt:lpstr>Block Diagram</vt:lpstr>
      <vt:lpstr>Process</vt:lpstr>
      <vt:lpstr>Summary</vt:lpstr>
      <vt:lpstr>Block Diagram CRI</vt:lpstr>
      <vt:lpstr>Result</vt:lpstr>
      <vt:lpstr>目錄</vt:lpstr>
      <vt:lpstr>Block Diagram</vt:lpstr>
      <vt:lpstr>結果</vt:lpstr>
      <vt:lpstr>Conclusions &amp; Future work</vt:lpstr>
      <vt:lpstr>目錄</vt:lpstr>
      <vt:lpstr>Block Diagram</vt:lpstr>
      <vt:lpstr>結果</vt:lpstr>
      <vt:lpstr>Conclusions &amp; Future work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聲學吉他與模擬</dc:title>
  <dc:creator>chou</dc:creator>
  <cp:lastModifiedBy>周慧岳</cp:lastModifiedBy>
  <cp:revision>128</cp:revision>
  <dcterms:created xsi:type="dcterms:W3CDTF">2017-11-15T10:36:11Z</dcterms:created>
  <dcterms:modified xsi:type="dcterms:W3CDTF">2022-06-08T18:22:30Z</dcterms:modified>
</cp:coreProperties>
</file>